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974F-658F-9155-F8E8-CC49319B4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F0484-B8A2-29E6-B3A4-D71700273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D3D47-8393-9444-4B0F-465DC2E6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8E02-F5DB-4A87-8955-14FCF3E4BCA5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CE10B-4DF6-E05E-14A2-0B0783A2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7CEEC-0234-7233-2E3B-3B3B7320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6F3-7B06-4867-AA52-AFD79DF8B1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7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DFD8-A148-53FB-0872-AECEDAE2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DAA31-0C4A-6047-64CF-66E2FAC5F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0EAE7-827B-8024-15BC-2D82A579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8E02-F5DB-4A87-8955-14FCF3E4BCA5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E4FF3-BC1A-2745-51F1-A576720C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0845B-F445-3B07-7FBC-F0FA9EAA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6F3-7B06-4867-AA52-AFD79DF8B1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04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6F9559-803C-E8F2-E3F8-E8BB1682F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BEA67-A41B-FA7D-CFB9-C6B5608EA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B613D-AE40-73C7-B1FA-AF7D3067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8E02-F5DB-4A87-8955-14FCF3E4BCA5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C36F7-6918-73F1-7C38-71E3E59BF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9D110-13B5-E72A-DCAA-1D597567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6F3-7B06-4867-AA52-AFD79DF8B1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02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4D55-8F94-4DBA-F302-4D5E3D1D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BC618-F700-DBDD-795A-A47A889ED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D3A38-52B9-273D-0374-781C8AD3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8E02-F5DB-4A87-8955-14FCF3E4BCA5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A2865-DD16-5583-5E19-1DE15973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372FE-7C7C-ACDA-FC2F-D363C0EE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6F3-7B06-4867-AA52-AFD79DF8B1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29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6DEC-105D-3660-C5B0-F5F86117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1A9F2-CAB0-DBE5-D4DF-2DFE62D4D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147A7-564C-AF11-6E56-7525348A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8E02-F5DB-4A87-8955-14FCF3E4BCA5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63C0C-92A5-D0D3-A989-8907EB60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A65D5-0AA5-4E3E-99A6-B4D1865C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6F3-7B06-4867-AA52-AFD79DF8B1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97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B98E-4A3C-9D0E-5BF0-1C1F1386A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FC928-6B09-118B-C625-FDEE9AA09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F45F9-0BCA-9F4F-0EF4-5A9127D23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65299-F350-3E6C-60F6-5A7CAB22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8E02-F5DB-4A87-8955-14FCF3E4BCA5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09243-EDAE-3CC7-9D88-F9402840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EE449-8B0F-4C2C-45B7-FEC6B19B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6F3-7B06-4867-AA52-AFD79DF8B1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5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0863A-B538-4C72-70F1-EC518EF1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E9A22-9ACA-E630-A012-CE93483E0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3486E-606B-3388-BAD6-14B0F80BF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AEC49-D34E-7AC5-9602-6FA3DE864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8F02A-919B-1661-3895-2BFDCA0F5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69C3F6-AAB9-C5F0-DB02-B9251E73B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8E02-F5DB-4A87-8955-14FCF3E4BCA5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395A8-24F3-1A72-9D7F-65C5CA4C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93FA94-5B03-606E-EFBF-22C2CF86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6F3-7B06-4867-AA52-AFD79DF8B1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21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5103-33A0-BAFE-01E5-C6AC2925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D843B-365E-DBBA-E69A-E17C6A494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8E02-F5DB-4A87-8955-14FCF3E4BCA5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5A21B-9214-6E30-7FEE-1E2AB00B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DC3F6-3D1B-B368-481B-068EDC06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6F3-7B06-4867-AA52-AFD79DF8B1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73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77BEB-1CE4-B627-D6BF-30BDC67C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8E02-F5DB-4A87-8955-14FCF3E4BCA5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E69827-BFAA-CF8F-8C8C-584E712F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65F1E-2F70-6C49-C701-CB419581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6F3-7B06-4867-AA52-AFD79DF8B1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61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94BB-77C7-E441-ED49-06D0DB33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BE3B5-A419-D933-4E16-7297B773F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3D88C-DA1C-B182-7DA9-2DCC71188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C9FB1-1406-1791-FDD2-1BCACA73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8E02-F5DB-4A87-8955-14FCF3E4BCA5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CF687-657C-7C4A-BDD9-2531B2F3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BC39D-C617-718D-418F-9CB0F363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6F3-7B06-4867-AA52-AFD79DF8B1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58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AAC4-B772-F956-103E-1C5DA2D6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D12A7-723D-52AD-44AF-3C9DD3569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98A33-1BB9-DEB8-0A34-B84E83AEF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1D854-DCDF-1BFD-F42E-F8A87BA6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8E02-F5DB-4A87-8955-14FCF3E4BCA5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FEF91-C468-4A84-1FBA-02E79DC5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29DB3-CAD5-54EF-B2FC-9A5A05EE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6F3-7B06-4867-AA52-AFD79DF8B1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82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3DAF3D-1169-7B33-F86B-BFB57E6C3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76353-D2AD-72AD-FA73-6474231D9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8F55D-4145-CECD-879B-F53E7D81D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518E02-F5DB-4A87-8955-14FCF3E4BCA5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2A26-DF5B-112D-00D1-4E02B66D4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8DFE9-B6B5-A835-CDDA-239C78500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8B16F3-7B06-4867-AA52-AFD79DF8B1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296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967758-7932-08DA-1563-48B0B7F37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6" y="148222"/>
            <a:ext cx="3305636" cy="2133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24282D-92C5-36FE-1E3E-71BB7EA22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836" y="193857"/>
            <a:ext cx="4334480" cy="18385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C82E29-1607-790D-3FA8-927C9ECBA926}"/>
              </a:ext>
            </a:extLst>
          </p:cNvPr>
          <p:cNvSpPr/>
          <p:nvPr/>
        </p:nvSpPr>
        <p:spPr>
          <a:xfrm>
            <a:off x="599359" y="1720117"/>
            <a:ext cx="1633491" cy="30184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EBBE069-3560-ED7F-8597-D677C6B78AA5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2232850" y="1113148"/>
            <a:ext cx="4012986" cy="7578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EA1BA59-686B-7D50-691A-8EC41DB54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672" y="4452603"/>
            <a:ext cx="7510806" cy="33599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80F8467-1DE2-8DC8-AA87-D9068AC078C2}"/>
              </a:ext>
            </a:extLst>
          </p:cNvPr>
          <p:cNvSpPr/>
          <p:nvPr/>
        </p:nvSpPr>
        <p:spPr>
          <a:xfrm>
            <a:off x="421805" y="478962"/>
            <a:ext cx="985421" cy="29165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2DEBC5-D39A-FA30-0C17-24FB15EC587F}"/>
              </a:ext>
            </a:extLst>
          </p:cNvPr>
          <p:cNvSpPr/>
          <p:nvPr/>
        </p:nvSpPr>
        <p:spPr>
          <a:xfrm>
            <a:off x="661503" y="1209491"/>
            <a:ext cx="1340527" cy="29165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CB2AA1-1E17-3E57-0CFF-2D768F86EAE3}"/>
              </a:ext>
            </a:extLst>
          </p:cNvPr>
          <p:cNvSpPr/>
          <p:nvPr/>
        </p:nvSpPr>
        <p:spPr>
          <a:xfrm>
            <a:off x="661502" y="1428467"/>
            <a:ext cx="2719710" cy="29165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E3AB137-244B-32E3-E7CE-81D49FA5B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4185" y="2282120"/>
            <a:ext cx="4377781" cy="195033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F037DF8-C671-C79C-D433-EA8B7EA6A2FD}"/>
              </a:ext>
            </a:extLst>
          </p:cNvPr>
          <p:cNvSpPr/>
          <p:nvPr/>
        </p:nvSpPr>
        <p:spPr>
          <a:xfrm>
            <a:off x="599359" y="747377"/>
            <a:ext cx="1194437" cy="242211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19D89B-7BE0-6C50-4541-8264B2D62774}"/>
              </a:ext>
            </a:extLst>
          </p:cNvPr>
          <p:cNvCxnSpPr>
            <a:stCxn id="7" idx="2"/>
            <a:endCxn id="25" idx="0"/>
          </p:cNvCxnSpPr>
          <p:nvPr/>
        </p:nvCxnSpPr>
        <p:spPr>
          <a:xfrm>
            <a:off x="8413076" y="2032439"/>
            <a:ext cx="0" cy="24968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F9E0A1-DE86-6902-2C7F-2EBD6B94B8A3}"/>
              </a:ext>
            </a:extLst>
          </p:cNvPr>
          <p:cNvCxnSpPr>
            <a:stCxn id="25" idx="2"/>
            <a:endCxn id="16" idx="0"/>
          </p:cNvCxnSpPr>
          <p:nvPr/>
        </p:nvCxnSpPr>
        <p:spPr>
          <a:xfrm flipH="1">
            <a:off x="8413075" y="4232451"/>
            <a:ext cx="1" cy="220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A6CCDE4-5112-36CF-C75F-421DFC4C4E7A}"/>
              </a:ext>
            </a:extLst>
          </p:cNvPr>
          <p:cNvSpPr/>
          <p:nvPr/>
        </p:nvSpPr>
        <p:spPr>
          <a:xfrm>
            <a:off x="648576" y="998564"/>
            <a:ext cx="1486619" cy="242211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25E651C-AE47-4329-40ED-6B27FFB976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900461"/>
            <a:ext cx="4621707" cy="2918427"/>
          </a:xfrm>
          <a:prstGeom prst="rect">
            <a:avLst/>
          </a:prstGeom>
        </p:spPr>
      </p:pic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204E5E4-C267-4502-2484-A0C39452353B}"/>
              </a:ext>
            </a:extLst>
          </p:cNvPr>
          <p:cNvCxnSpPr>
            <a:stCxn id="16" idx="2"/>
            <a:endCxn id="35" idx="3"/>
          </p:cNvCxnSpPr>
          <p:nvPr/>
        </p:nvCxnSpPr>
        <p:spPr>
          <a:xfrm rot="5400000">
            <a:off x="6231851" y="3178450"/>
            <a:ext cx="571081" cy="379136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FFE887B-193D-AE51-D23F-2E2C250F34D3}"/>
              </a:ext>
            </a:extLst>
          </p:cNvPr>
          <p:cNvSpPr/>
          <p:nvPr/>
        </p:nvSpPr>
        <p:spPr>
          <a:xfrm>
            <a:off x="10243651" y="213448"/>
            <a:ext cx="1731146" cy="47278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Cria o programa </a:t>
            </a:r>
            <a:r>
              <a:rPr lang="pt-BR" sz="900" dirty="0" err="1"/>
              <a:t>python</a:t>
            </a:r>
            <a:r>
              <a:rPr lang="pt-BR" sz="900" dirty="0"/>
              <a:t> e coloca na extensão .</a:t>
            </a:r>
            <a:r>
              <a:rPr lang="pt-BR" sz="900" dirty="0" err="1"/>
              <a:t>pyx</a:t>
            </a:r>
            <a:endParaRPr lang="pt-BR" sz="9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75D18B9-8448-D581-8E29-096453FEDE2A}"/>
              </a:ext>
            </a:extLst>
          </p:cNvPr>
          <p:cNvSpPr/>
          <p:nvPr/>
        </p:nvSpPr>
        <p:spPr>
          <a:xfrm>
            <a:off x="10243651" y="2298346"/>
            <a:ext cx="1731146" cy="47278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Cria um  programa para informar os arquivo a ser compilado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D62A585-A698-136D-BCE5-F358D3781A66}"/>
              </a:ext>
            </a:extLst>
          </p:cNvPr>
          <p:cNvSpPr/>
          <p:nvPr/>
        </p:nvSpPr>
        <p:spPr>
          <a:xfrm>
            <a:off x="10437332" y="4788593"/>
            <a:ext cx="1731146" cy="47278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Compila o programa Setup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6B8B05-BEFA-3176-DC1C-C5F19638C9BA}"/>
              </a:ext>
            </a:extLst>
          </p:cNvPr>
          <p:cNvSpPr/>
          <p:nvPr/>
        </p:nvSpPr>
        <p:spPr>
          <a:xfrm>
            <a:off x="421805" y="3510371"/>
            <a:ext cx="1731146" cy="47278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Valida o resultado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F090E60-F680-5FC7-4AC3-FEEF50559780}"/>
              </a:ext>
            </a:extLst>
          </p:cNvPr>
          <p:cNvSpPr/>
          <p:nvPr/>
        </p:nvSpPr>
        <p:spPr>
          <a:xfrm>
            <a:off x="10526580" y="5176550"/>
            <a:ext cx="1588162" cy="47278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Neste momento o arquivo vai gerar novos arquivos</a:t>
            </a:r>
          </a:p>
        </p:txBody>
      </p:sp>
    </p:spTree>
    <p:extLst>
      <p:ext uri="{BB962C8B-B14F-4D97-AF65-F5344CB8AC3E}">
        <p14:creationId xmlns:p14="http://schemas.microsoft.com/office/powerpoint/2010/main" val="405354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mateus marques</dc:creator>
  <cp:lastModifiedBy>mateus marques</cp:lastModifiedBy>
  <cp:revision>1</cp:revision>
  <dcterms:created xsi:type="dcterms:W3CDTF">2024-05-11T20:57:54Z</dcterms:created>
  <dcterms:modified xsi:type="dcterms:W3CDTF">2024-05-11T21:11:11Z</dcterms:modified>
</cp:coreProperties>
</file>