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2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737B"/>
    <a:srgbClr val="878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02D44E-69D5-4A47-AEBF-C92894CC7B4A}" v="45" dt="2020-12-14T00:46:59.597"/>
  </p1510:revLst>
</p1510:revInfo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2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lanahan,Michael J" userId="3242ed14-64ad-458b-8883-3d430c7c26fa" providerId="ADAL" clId="{5A02D44E-69D5-4A47-AEBF-C92894CC7B4A}"/>
    <pc:docChg chg="undo custSel addSld delSld modSld sldOrd">
      <pc:chgData name="McClanahan,Michael J" userId="3242ed14-64ad-458b-8883-3d430c7c26fa" providerId="ADAL" clId="{5A02D44E-69D5-4A47-AEBF-C92894CC7B4A}" dt="2020-12-14T00:48:54.912" v="2249" actId="20577"/>
      <pc:docMkLst>
        <pc:docMk/>
      </pc:docMkLst>
      <pc:sldChg chg="modSp">
        <pc:chgData name="McClanahan,Michael J" userId="3242ed14-64ad-458b-8883-3d430c7c26fa" providerId="ADAL" clId="{5A02D44E-69D5-4A47-AEBF-C92894CC7B4A}" dt="2020-12-14T00:26:25.124" v="759" actId="1076"/>
        <pc:sldMkLst>
          <pc:docMk/>
          <pc:sldMk cId="3458989428" sldId="259"/>
        </pc:sldMkLst>
        <pc:spChg chg="mod">
          <ac:chgData name="McClanahan,Michael J" userId="3242ed14-64ad-458b-8883-3d430c7c26fa" providerId="ADAL" clId="{5A02D44E-69D5-4A47-AEBF-C92894CC7B4A}" dt="2020-12-14T00:07:09.362" v="32" actId="6549"/>
          <ac:spMkLst>
            <pc:docMk/>
            <pc:sldMk cId="3458989428" sldId="259"/>
            <ac:spMk id="5" creationId="{2BB27162-2D02-4925-8BEF-2B8A3093C1A3}"/>
          </ac:spMkLst>
        </pc:spChg>
        <pc:spChg chg="mod">
          <ac:chgData name="McClanahan,Michael J" userId="3242ed14-64ad-458b-8883-3d430c7c26fa" providerId="ADAL" clId="{5A02D44E-69D5-4A47-AEBF-C92894CC7B4A}" dt="2020-12-14T00:26:19.763" v="757" actId="20577"/>
          <ac:spMkLst>
            <pc:docMk/>
            <pc:sldMk cId="3458989428" sldId="259"/>
            <ac:spMk id="6" creationId="{AFDB35EF-58E7-41D6-8677-BB417093A549}"/>
          </ac:spMkLst>
        </pc:spChg>
        <pc:picChg chg="mod">
          <ac:chgData name="McClanahan,Michael J" userId="3242ed14-64ad-458b-8883-3d430c7c26fa" providerId="ADAL" clId="{5A02D44E-69D5-4A47-AEBF-C92894CC7B4A}" dt="2020-12-14T00:26:25.124" v="759" actId="1076"/>
          <ac:picMkLst>
            <pc:docMk/>
            <pc:sldMk cId="3458989428" sldId="259"/>
            <ac:picMk id="4" creationId="{F8E4FFAD-DD70-4559-9297-1CAE68DF0D80}"/>
          </ac:picMkLst>
        </pc:picChg>
      </pc:sldChg>
      <pc:sldChg chg="addSp delSp modSp add">
        <pc:chgData name="McClanahan,Michael J" userId="3242ed14-64ad-458b-8883-3d430c7c26fa" providerId="ADAL" clId="{5A02D44E-69D5-4A47-AEBF-C92894CC7B4A}" dt="2020-12-14T00:25:07.522" v="638" actId="1076"/>
        <pc:sldMkLst>
          <pc:docMk/>
          <pc:sldMk cId="784653713" sldId="260"/>
        </pc:sldMkLst>
        <pc:spChg chg="add del mod">
          <ac:chgData name="McClanahan,Michael J" userId="3242ed14-64ad-458b-8883-3d430c7c26fa" providerId="ADAL" clId="{5A02D44E-69D5-4A47-AEBF-C92894CC7B4A}" dt="2020-12-14T00:25:03.362" v="637" actId="20577"/>
          <ac:spMkLst>
            <pc:docMk/>
            <pc:sldMk cId="784653713" sldId="260"/>
            <ac:spMk id="6" creationId="{AFDB35EF-58E7-41D6-8677-BB417093A549}"/>
          </ac:spMkLst>
        </pc:spChg>
        <pc:picChg chg="add del mod modCrop">
          <ac:chgData name="McClanahan,Michael J" userId="3242ed14-64ad-458b-8883-3d430c7c26fa" providerId="ADAL" clId="{5A02D44E-69D5-4A47-AEBF-C92894CC7B4A}" dt="2020-12-14T00:09:30.952" v="67" actId="478"/>
          <ac:picMkLst>
            <pc:docMk/>
            <pc:sldMk cId="784653713" sldId="260"/>
            <ac:picMk id="2" creationId="{9771523C-093D-4C46-A28B-10FCE5D9F8A9}"/>
          </ac:picMkLst>
        </pc:picChg>
        <pc:picChg chg="add del">
          <ac:chgData name="McClanahan,Michael J" userId="3242ed14-64ad-458b-8883-3d430c7c26fa" providerId="ADAL" clId="{5A02D44E-69D5-4A47-AEBF-C92894CC7B4A}" dt="2020-12-14T00:24:13.639" v="619"/>
          <ac:picMkLst>
            <pc:docMk/>
            <pc:sldMk cId="784653713" sldId="260"/>
            <ac:picMk id="3" creationId="{CD0C0D41-1160-40BA-BC68-B9ACC033B07C}"/>
          </ac:picMkLst>
        </pc:picChg>
        <pc:picChg chg="add del mod">
          <ac:chgData name="McClanahan,Michael J" userId="3242ed14-64ad-458b-8883-3d430c7c26fa" providerId="ADAL" clId="{5A02D44E-69D5-4A47-AEBF-C92894CC7B4A}" dt="2020-12-14T00:09:34.616" v="68" actId="478"/>
          <ac:picMkLst>
            <pc:docMk/>
            <pc:sldMk cId="784653713" sldId="260"/>
            <ac:picMk id="4" creationId="{F8E4FFAD-DD70-4559-9297-1CAE68DF0D80}"/>
          </ac:picMkLst>
        </pc:picChg>
        <pc:picChg chg="add mod">
          <ac:chgData name="McClanahan,Michael J" userId="3242ed14-64ad-458b-8883-3d430c7c26fa" providerId="ADAL" clId="{5A02D44E-69D5-4A47-AEBF-C92894CC7B4A}" dt="2020-12-14T00:25:01.480" v="634" actId="1076"/>
          <ac:picMkLst>
            <pc:docMk/>
            <pc:sldMk cId="784653713" sldId="260"/>
            <ac:picMk id="7" creationId="{0AE37254-68D1-470D-AA3A-1842723439F5}"/>
          </ac:picMkLst>
        </pc:picChg>
        <pc:picChg chg="add mod">
          <ac:chgData name="McClanahan,Michael J" userId="3242ed14-64ad-458b-8883-3d430c7c26fa" providerId="ADAL" clId="{5A02D44E-69D5-4A47-AEBF-C92894CC7B4A}" dt="2020-12-14T00:25:07.522" v="638" actId="1076"/>
          <ac:picMkLst>
            <pc:docMk/>
            <pc:sldMk cId="784653713" sldId="260"/>
            <ac:picMk id="8" creationId="{88C70FD1-2A65-4B86-9D93-9CDCFAD00F96}"/>
          </ac:picMkLst>
        </pc:picChg>
      </pc:sldChg>
      <pc:sldChg chg="addSp delSp modSp add">
        <pc:chgData name="McClanahan,Michael J" userId="3242ed14-64ad-458b-8883-3d430c7c26fa" providerId="ADAL" clId="{5A02D44E-69D5-4A47-AEBF-C92894CC7B4A}" dt="2020-12-14T00:46:01.418" v="1875" actId="1076"/>
        <pc:sldMkLst>
          <pc:docMk/>
          <pc:sldMk cId="1757621704" sldId="261"/>
        </pc:sldMkLst>
        <pc:spChg chg="mod">
          <ac:chgData name="McClanahan,Michael J" userId="3242ed14-64ad-458b-8883-3d430c7c26fa" providerId="ADAL" clId="{5A02D44E-69D5-4A47-AEBF-C92894CC7B4A}" dt="2020-12-14T00:26:35.363" v="774" actId="20577"/>
          <ac:spMkLst>
            <pc:docMk/>
            <pc:sldMk cId="1757621704" sldId="261"/>
            <ac:spMk id="5" creationId="{2BB27162-2D02-4925-8BEF-2B8A3093C1A3}"/>
          </ac:spMkLst>
        </pc:spChg>
        <pc:spChg chg="del mod">
          <ac:chgData name="McClanahan,Michael J" userId="3242ed14-64ad-458b-8883-3d430c7c26fa" providerId="ADAL" clId="{5A02D44E-69D5-4A47-AEBF-C92894CC7B4A}" dt="2020-12-14T00:35:50.955" v="885" actId="478"/>
          <ac:spMkLst>
            <pc:docMk/>
            <pc:sldMk cId="1757621704" sldId="261"/>
            <ac:spMk id="6" creationId="{AFDB35EF-58E7-41D6-8677-BB417093A549}"/>
          </ac:spMkLst>
        </pc:spChg>
        <pc:picChg chg="add mod modCrop">
          <ac:chgData name="McClanahan,Michael J" userId="3242ed14-64ad-458b-8883-3d430c7c26fa" providerId="ADAL" clId="{5A02D44E-69D5-4A47-AEBF-C92894CC7B4A}" dt="2020-12-14T00:45:58.426" v="1874" actId="1036"/>
          <ac:picMkLst>
            <pc:docMk/>
            <pc:sldMk cId="1757621704" sldId="261"/>
            <ac:picMk id="2" creationId="{7E54E588-85E2-4165-A21D-0831E6E10A11}"/>
          </ac:picMkLst>
        </pc:picChg>
        <pc:picChg chg="add mod">
          <ac:chgData name="McClanahan,Michael J" userId="3242ed14-64ad-458b-8883-3d430c7c26fa" providerId="ADAL" clId="{5A02D44E-69D5-4A47-AEBF-C92894CC7B4A}" dt="2020-12-14T00:45:58.426" v="1874" actId="1036"/>
          <ac:picMkLst>
            <pc:docMk/>
            <pc:sldMk cId="1757621704" sldId="261"/>
            <ac:picMk id="3" creationId="{97BE6AC9-26E4-4151-A09B-5B28A6B41050}"/>
          </ac:picMkLst>
        </pc:picChg>
        <pc:picChg chg="del">
          <ac:chgData name="McClanahan,Michael J" userId="3242ed14-64ad-458b-8883-3d430c7c26fa" providerId="ADAL" clId="{5A02D44E-69D5-4A47-AEBF-C92894CC7B4A}" dt="2020-12-14T00:26:41.836" v="776" actId="478"/>
          <ac:picMkLst>
            <pc:docMk/>
            <pc:sldMk cId="1757621704" sldId="261"/>
            <ac:picMk id="7" creationId="{0AE37254-68D1-470D-AA3A-1842723439F5}"/>
          </ac:picMkLst>
        </pc:picChg>
        <pc:picChg chg="del">
          <ac:chgData name="McClanahan,Michael J" userId="3242ed14-64ad-458b-8883-3d430c7c26fa" providerId="ADAL" clId="{5A02D44E-69D5-4A47-AEBF-C92894CC7B4A}" dt="2020-12-14T00:26:43.237" v="777" actId="478"/>
          <ac:picMkLst>
            <pc:docMk/>
            <pc:sldMk cId="1757621704" sldId="261"/>
            <ac:picMk id="8" creationId="{88C70FD1-2A65-4B86-9D93-9CDCFAD00F96}"/>
          </ac:picMkLst>
        </pc:picChg>
        <pc:picChg chg="add mod modCrop">
          <ac:chgData name="McClanahan,Michael J" userId="3242ed14-64ad-458b-8883-3d430c7c26fa" providerId="ADAL" clId="{5A02D44E-69D5-4A47-AEBF-C92894CC7B4A}" dt="2020-12-14T00:46:01.418" v="1875" actId="1076"/>
          <ac:picMkLst>
            <pc:docMk/>
            <pc:sldMk cId="1757621704" sldId="261"/>
            <ac:picMk id="9" creationId="{4807B54A-CBEC-48E9-AE33-CE1E982B5477}"/>
          </ac:picMkLst>
        </pc:picChg>
      </pc:sldChg>
      <pc:sldChg chg="addSp delSp modSp add ord">
        <pc:chgData name="McClanahan,Michael J" userId="3242ed14-64ad-458b-8883-3d430c7c26fa" providerId="ADAL" clId="{5A02D44E-69D5-4A47-AEBF-C92894CC7B4A}" dt="2020-12-14T00:35:45.359" v="883"/>
        <pc:sldMkLst>
          <pc:docMk/>
          <pc:sldMk cId="3979870784" sldId="262"/>
        </pc:sldMkLst>
        <pc:spChg chg="del mod">
          <ac:chgData name="McClanahan,Michael J" userId="3242ed14-64ad-458b-8883-3d430c7c26fa" providerId="ADAL" clId="{5A02D44E-69D5-4A47-AEBF-C92894CC7B4A}" dt="2020-12-14T00:35:35.515" v="882" actId="478"/>
          <ac:spMkLst>
            <pc:docMk/>
            <pc:sldMk cId="3979870784" sldId="262"/>
            <ac:spMk id="6" creationId="{AFDB35EF-58E7-41D6-8677-BB417093A549}"/>
          </ac:spMkLst>
        </pc:spChg>
        <pc:graphicFrameChg chg="add del">
          <ac:chgData name="McClanahan,Michael J" userId="3242ed14-64ad-458b-8883-3d430c7c26fa" providerId="ADAL" clId="{5A02D44E-69D5-4A47-AEBF-C92894CC7B4A}" dt="2020-12-14T00:31:31.417" v="803"/>
          <ac:graphicFrameMkLst>
            <pc:docMk/>
            <pc:sldMk cId="3979870784" sldId="262"/>
            <ac:graphicFrameMk id="4" creationId="{B0B80EF1-F83B-4B35-BA94-44D40BCAFB81}"/>
          </ac:graphicFrameMkLst>
        </pc:graphicFrameChg>
        <pc:graphicFrameChg chg="add mod modGraphic">
          <ac:chgData name="McClanahan,Michael J" userId="3242ed14-64ad-458b-8883-3d430c7c26fa" providerId="ADAL" clId="{5A02D44E-69D5-4A47-AEBF-C92894CC7B4A}" dt="2020-12-14T00:35:22.694" v="878" actId="1076"/>
          <ac:graphicFrameMkLst>
            <pc:docMk/>
            <pc:sldMk cId="3979870784" sldId="262"/>
            <ac:graphicFrameMk id="7" creationId="{77807648-1409-4C05-8D90-5332F4DE98C5}"/>
          </ac:graphicFrameMkLst>
        </pc:graphicFrameChg>
        <pc:picChg chg="del">
          <ac:chgData name="McClanahan,Michael J" userId="3242ed14-64ad-458b-8883-3d430c7c26fa" providerId="ADAL" clId="{5A02D44E-69D5-4A47-AEBF-C92894CC7B4A}" dt="2020-12-14T00:29:41.204" v="783" actId="478"/>
          <ac:picMkLst>
            <pc:docMk/>
            <pc:sldMk cId="3979870784" sldId="262"/>
            <ac:picMk id="2" creationId="{7E54E588-85E2-4165-A21D-0831E6E10A11}"/>
          </ac:picMkLst>
        </pc:picChg>
        <pc:picChg chg="del">
          <ac:chgData name="McClanahan,Michael J" userId="3242ed14-64ad-458b-8883-3d430c7c26fa" providerId="ADAL" clId="{5A02D44E-69D5-4A47-AEBF-C92894CC7B4A}" dt="2020-12-14T00:29:39.228" v="782" actId="478"/>
          <ac:picMkLst>
            <pc:docMk/>
            <pc:sldMk cId="3979870784" sldId="262"/>
            <ac:picMk id="3" creationId="{97BE6AC9-26E4-4151-A09B-5B28A6B41050}"/>
          </ac:picMkLst>
        </pc:picChg>
        <pc:picChg chg="add mod modCrop">
          <ac:chgData name="McClanahan,Michael J" userId="3242ed14-64ad-458b-8883-3d430c7c26fa" providerId="ADAL" clId="{5A02D44E-69D5-4A47-AEBF-C92894CC7B4A}" dt="2020-12-14T00:35:31.390" v="881" actId="732"/>
          <ac:picMkLst>
            <pc:docMk/>
            <pc:sldMk cId="3979870784" sldId="262"/>
            <ac:picMk id="8" creationId="{191BDB7E-67F4-4A00-8BF2-9FD46F4CF45D}"/>
          </ac:picMkLst>
        </pc:picChg>
      </pc:sldChg>
      <pc:sldChg chg="add del">
        <pc:chgData name="McClanahan,Michael J" userId="3242ed14-64ad-458b-8883-3d430c7c26fa" providerId="ADAL" clId="{5A02D44E-69D5-4A47-AEBF-C92894CC7B4A}" dt="2020-12-14T00:37:37.556" v="906" actId="2696"/>
        <pc:sldMkLst>
          <pc:docMk/>
          <pc:sldMk cId="2781141868" sldId="263"/>
        </pc:sldMkLst>
      </pc:sldChg>
      <pc:sldChg chg="addSp delSp modSp add">
        <pc:chgData name="McClanahan,Michael J" userId="3242ed14-64ad-458b-8883-3d430c7c26fa" providerId="ADAL" clId="{5A02D44E-69D5-4A47-AEBF-C92894CC7B4A}" dt="2020-12-14T00:48:54.912" v="2249" actId="20577"/>
        <pc:sldMkLst>
          <pc:docMk/>
          <pc:sldMk cId="2790271577" sldId="263"/>
        </pc:sldMkLst>
        <pc:spChg chg="mod">
          <ac:chgData name="McClanahan,Michael J" userId="3242ed14-64ad-458b-8883-3d430c7c26fa" providerId="ADAL" clId="{5A02D44E-69D5-4A47-AEBF-C92894CC7B4A}" dt="2020-12-14T00:37:45.488" v="917" actId="20577"/>
          <ac:spMkLst>
            <pc:docMk/>
            <pc:sldMk cId="2790271577" sldId="263"/>
            <ac:spMk id="5" creationId="{2BB27162-2D02-4925-8BEF-2B8A3093C1A3}"/>
          </ac:spMkLst>
        </pc:spChg>
        <pc:spChg chg="add del mod">
          <ac:chgData name="McClanahan,Michael J" userId="3242ed14-64ad-458b-8883-3d430c7c26fa" providerId="ADAL" clId="{5A02D44E-69D5-4A47-AEBF-C92894CC7B4A}" dt="2020-12-14T00:48:54.912" v="2249" actId="20577"/>
          <ac:spMkLst>
            <pc:docMk/>
            <pc:sldMk cId="2790271577" sldId="263"/>
            <ac:spMk id="6" creationId="{AFDB35EF-58E7-41D6-8677-BB417093A549}"/>
          </ac:spMkLst>
        </pc:spChg>
        <pc:picChg chg="del">
          <ac:chgData name="McClanahan,Michael J" userId="3242ed14-64ad-458b-8883-3d430c7c26fa" providerId="ADAL" clId="{5A02D44E-69D5-4A47-AEBF-C92894CC7B4A}" dt="2020-12-14T00:37:47.919" v="918" actId="478"/>
          <ac:picMkLst>
            <pc:docMk/>
            <pc:sldMk cId="2790271577" sldId="263"/>
            <ac:picMk id="7" creationId="{0AE37254-68D1-470D-AA3A-1842723439F5}"/>
          </ac:picMkLst>
        </pc:picChg>
        <pc:picChg chg="del">
          <ac:chgData name="McClanahan,Michael J" userId="3242ed14-64ad-458b-8883-3d430c7c26fa" providerId="ADAL" clId="{5A02D44E-69D5-4A47-AEBF-C92894CC7B4A}" dt="2020-12-14T00:37:49.934" v="919" actId="478"/>
          <ac:picMkLst>
            <pc:docMk/>
            <pc:sldMk cId="2790271577" sldId="263"/>
            <ac:picMk id="8" creationId="{88C70FD1-2A65-4B86-9D93-9CDCFAD00F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5571-B1A3-4427-A5D6-6838D9697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89987-690A-4FF3-B94B-0F294EF05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50854-5A01-4290-8F3A-D0EF6092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BEBA-7F9C-42D4-8D52-D1358E9803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433B1-74A4-47F8-9B4F-F7A7B29D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3D331-C43F-49D3-B8A4-99ADD35D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591-B979-48C0-8DB4-82504A25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5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1FFB-E16F-4E7A-A4B4-35F21BDF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FCA6C-B5E7-4C76-A4FF-816FEDEE6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8DF21-4D8C-4F75-A04F-C5B5E07C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BEBA-7F9C-42D4-8D52-D1358E9803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72F66-E94E-4931-AE44-EC2453F7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874EF-7574-4C17-81EF-545D1596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591-B979-48C0-8DB4-82504A25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5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825F6-E2F2-4EF0-8162-364BFDC1C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A8C04-2968-4689-9FE1-3D383186F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2EBA-7F29-435C-8056-EFB1400B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BEBA-7F9C-42D4-8D52-D1358E9803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1095C-BF82-422A-915B-1D9EA779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DCBE7-302D-4E6D-9DC7-043BAA81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591-B979-48C0-8DB4-82504A25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8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112D-54C6-448C-851E-7AF9D777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46B6-6317-4E3F-98EB-2417B932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4FD18-9AFE-47BD-837C-6D27EC18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BEBA-7F9C-42D4-8D52-D1358E9803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06A42-344F-4F2A-B8C5-AAA610A4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6B03-3CC0-4F95-B269-337604DE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591-B979-48C0-8DB4-82504A25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9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0B6E-2C9F-4FDF-BCFB-4C8B64B9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B281C-8FB8-4C94-82BC-4F24F3E1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D156-69AA-4033-8CA0-90DD133D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BEBA-7F9C-42D4-8D52-D1358E9803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9A0F1-4F1D-4310-A755-9060C103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AB604-A2DC-4D0A-AC14-48F85F46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591-B979-48C0-8DB4-82504A25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1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C34E-7C84-4308-904F-7EBB4EA2E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CD67-A2D7-49C5-A13B-1E3A949CA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BF650-A62A-4772-B25C-CB404E853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CDF83-5C5D-4C1B-ABB1-97D8EB04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BEBA-7F9C-42D4-8D52-D1358E9803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19B3C-6027-4987-9457-FEBA12DE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84702-249C-4AED-92D2-259167BF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591-B979-48C0-8DB4-82504A25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2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9369-12C0-4502-9863-017E05CB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5AA4A-90F7-42B8-ABEF-D6B0AF64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19171-D610-47DA-8F9B-697DC255B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AB3B61-C9C4-4CF1-9E57-EC0D37B60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694F6-A6A3-4E78-AA65-58184D948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D0557-7A5C-4DEB-8A1B-BA832B13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BEBA-7F9C-42D4-8D52-D1358E9803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6F3A5-D573-4745-AADB-AE10BB00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C6926-6A6A-4A68-B327-5327290F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591-B979-48C0-8DB4-82504A25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4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24A1-E026-4D98-8DB3-6D565A34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178E1-F4C3-44FD-A917-4588BC1D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BEBA-7F9C-42D4-8D52-D1358E9803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2F4C2-84B9-445C-A0AB-534BD30D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D0368-3EE3-4B18-9C08-12CDECFB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591-B979-48C0-8DB4-82504A25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9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A3D3A-D00E-462E-86F3-FF4715B3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BEBA-7F9C-42D4-8D52-D1358E9803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0F3AF-EABF-46CB-8A08-5172C78F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B4681-9328-4D05-A0B7-B998753B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591-B979-48C0-8DB4-82504A25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3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3E6D-80A5-4144-9F31-8A927962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5EB7-B959-433E-96BA-3EF557A8D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0165-BEA1-4B3C-87EF-050386218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25D3F-EEEE-411D-A1D6-604B94F2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BEBA-7F9C-42D4-8D52-D1358E9803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8958A-74FD-4A62-87C8-5383B568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EA898-B4D7-42BB-9DC5-0E9ACF71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591-B979-48C0-8DB4-82504A25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8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4B76-BAAF-4A6B-A1CE-743F9221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BDAE3-7AC3-42C6-BE56-55ACA4928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C84DA-EC1D-445D-9363-6FEBDBE20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AF274-F696-46E7-8928-3A5C7994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BEBA-7F9C-42D4-8D52-D1358E9803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D2B1F-906E-4784-BE66-D1C10FDD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06BB4-6E87-4AE3-BA5A-241CBAA5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591-B979-48C0-8DB4-82504A25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4F0C2-22F5-460E-A09E-2C96D8A1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8E800-603B-4E0B-9024-481E68F80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92D5-58FB-46D3-87E0-95142BCD0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BEBA-7F9C-42D4-8D52-D1358E9803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09AED-92B0-42EF-91C8-62711953E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FCCF-BE06-48FF-B60A-901EF04F5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25591-B979-48C0-8DB4-82504A25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9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mrehurek.com/gensim/models/ldamodel.html" TargetMode="External"/><Relationship Id="rId2" Type="http://schemas.openxmlformats.org/officeDocument/2006/relationships/hyperlink" Target="https://dl-acm-org.proxy2.library.illinois.edu/doi/pdf/10.1145/2505515.250561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M026184/CourseProject" TargetMode="External"/><Relationship Id="rId3" Type="http://schemas.openxmlformats.org/officeDocument/2006/relationships/hyperlink" Target="https://pandas.pydata.org/pandas-docs/stable/getting_started/install.html" TargetMode="External"/><Relationship Id="rId7" Type="http://schemas.openxmlformats.org/officeDocument/2006/relationships/hyperlink" Target="https://numpy.org/install/" TargetMode="External"/><Relationship Id="rId2" Type="http://schemas.openxmlformats.org/officeDocument/2006/relationships/hyperlink" Target="https://realpython.com/installing-python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cipy.org/install.html" TargetMode="External"/><Relationship Id="rId5" Type="http://schemas.openxmlformats.org/officeDocument/2006/relationships/hyperlink" Target="https://www.nltk.org/install.html" TargetMode="External"/><Relationship Id="rId4" Type="http://schemas.openxmlformats.org/officeDocument/2006/relationships/hyperlink" Target="https://radimrehurek.com/gensim/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330009-C60F-4229-9F16-42C902B44F0B}"/>
              </a:ext>
            </a:extLst>
          </p:cNvPr>
          <p:cNvSpPr txBox="1"/>
          <p:nvPr/>
        </p:nvSpPr>
        <p:spPr>
          <a:xfrm>
            <a:off x="192506" y="1729617"/>
            <a:ext cx="125369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E8CD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410 Course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E8CD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E8CD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Reproducing paper: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Mining Causal Topics in Text Data: Iterative Topic Modeling with Time Series Feedback (Kim et al 2013)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6A737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6A737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Michael McClanahan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Online MCSDS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NetID: mjm31</a:t>
            </a:r>
          </a:p>
        </p:txBody>
      </p:sp>
    </p:spTree>
    <p:extLst>
      <p:ext uri="{BB962C8B-B14F-4D97-AF65-F5344CB8AC3E}">
        <p14:creationId xmlns:p14="http://schemas.microsoft.com/office/powerpoint/2010/main" val="361807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B27162-2D02-4925-8BEF-2B8A3093C1A3}"/>
              </a:ext>
            </a:extLst>
          </p:cNvPr>
          <p:cNvSpPr txBox="1"/>
          <p:nvPr/>
        </p:nvSpPr>
        <p:spPr>
          <a:xfrm>
            <a:off x="545217" y="251182"/>
            <a:ext cx="591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4E8CD1"/>
                </a:solidFill>
                <a:latin typeface="Arial"/>
              </a:rPr>
              <a:t>Project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B35EF-58E7-41D6-8677-BB417093A549}"/>
              </a:ext>
            </a:extLst>
          </p:cNvPr>
          <p:cNvSpPr txBox="1"/>
          <p:nvPr/>
        </p:nvSpPr>
        <p:spPr>
          <a:xfrm>
            <a:off x="545217" y="989431"/>
            <a:ext cx="730833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A737B"/>
                </a:solidFill>
                <a:latin typeface="Arial"/>
              </a:rPr>
              <a:t>Implement the Iterative Topic Modeling framework with Time Series Feedback (ITMTF) outlined by Kim et al 2013:</a:t>
            </a:r>
          </a:p>
          <a:p>
            <a:endParaRPr lang="en-US" dirty="0">
              <a:solidFill>
                <a:srgbClr val="6A737B"/>
              </a:solid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6A737B"/>
                </a:solidFill>
                <a:latin typeface="Arial"/>
                <a:hlinkClick r:id="rId2"/>
              </a:rPr>
              <a:t>Mining Causal Topics in Text Data: Iterative Topic Modeling with Time Series Feedback (Kim et al 2013)</a:t>
            </a:r>
            <a:endParaRPr lang="en-US" sz="1400" i="1" dirty="0">
              <a:solidFill>
                <a:srgbClr val="6A737B"/>
              </a:solid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A737B"/>
                </a:solidFill>
                <a:latin typeface="Arial"/>
              </a:rPr>
              <a:t>Specifically, this is a Python3 implementation that attempts to use the </a:t>
            </a:r>
            <a:r>
              <a:rPr lang="en-US" sz="1400" dirty="0">
                <a:solidFill>
                  <a:srgbClr val="6A737B"/>
                </a:solidFill>
                <a:latin typeface="Arial"/>
                <a:hlinkClick r:id="rId3"/>
              </a:rPr>
              <a:t>LDA topic modeling implementation from Gensim</a:t>
            </a:r>
            <a:endParaRPr lang="en-US" sz="1400" dirty="0">
              <a:solidFill>
                <a:srgbClr val="6A737B"/>
              </a:solidFill>
              <a:latin typeface="Arial"/>
            </a:endParaRPr>
          </a:p>
          <a:p>
            <a:pPr lvl="1"/>
            <a:endParaRPr lang="en-US" dirty="0">
              <a:solidFill>
                <a:srgbClr val="6A737B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A737B"/>
                </a:solidFill>
                <a:latin typeface="Arial"/>
              </a:rPr>
              <a:t>Perform the paper’s 2000 Presidential Election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6A737B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A737B"/>
                </a:solidFill>
                <a:latin typeface="Arial"/>
              </a:rPr>
              <a:t>Attempt to replicate results from Table 2 and Figure 2(b)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A737B"/>
                </a:solidFill>
                <a:latin typeface="Arial"/>
              </a:rPr>
              <a:t>The experiment for Figure 2(a) was not attempted because </a:t>
            </a:r>
            <a:r>
              <a:rPr lang="en-US" sz="1400" dirty="0" err="1">
                <a:solidFill>
                  <a:srgbClr val="6A737B"/>
                </a:solidFill>
                <a:latin typeface="Arial"/>
              </a:rPr>
              <a:t>Gensim’s</a:t>
            </a:r>
            <a:r>
              <a:rPr lang="en-US" sz="1400" dirty="0">
                <a:solidFill>
                  <a:srgbClr val="6A737B"/>
                </a:solidFill>
                <a:latin typeface="Arial"/>
              </a:rPr>
              <a:t> LDA model implementation does not have a µ parameter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6A737B"/>
              </a:solid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6A737B"/>
              </a:solidFill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6CCE7D-7EED-4D72-BD48-026BE9F00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882" y="825897"/>
            <a:ext cx="2717940" cy="5404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27BA4E-7672-4414-9849-61E602CC7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317" y="4245019"/>
            <a:ext cx="2228126" cy="2460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08B8C5-233D-4BED-98DA-E55B762B90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424" y="4830841"/>
            <a:ext cx="2616334" cy="128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3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B27162-2D02-4925-8BEF-2B8A3093C1A3}"/>
              </a:ext>
            </a:extLst>
          </p:cNvPr>
          <p:cNvSpPr txBox="1"/>
          <p:nvPr/>
        </p:nvSpPr>
        <p:spPr>
          <a:xfrm>
            <a:off x="545217" y="251182"/>
            <a:ext cx="591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4E8CD1"/>
                </a:solidFill>
                <a:latin typeface="Arial"/>
              </a:rPr>
              <a:t>Installation and 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B35EF-58E7-41D6-8677-BB417093A549}"/>
              </a:ext>
            </a:extLst>
          </p:cNvPr>
          <p:cNvSpPr txBox="1"/>
          <p:nvPr/>
        </p:nvSpPr>
        <p:spPr>
          <a:xfrm>
            <a:off x="545216" y="989431"/>
            <a:ext cx="108748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pt-BR" dirty="0">
                <a:solidFill>
                  <a:srgbClr val="6A737B"/>
                </a:solidFill>
                <a:latin typeface="Arial"/>
              </a:rPr>
              <a:t>If neccessary, </a:t>
            </a:r>
            <a:r>
              <a:rPr lang="pt-BR" dirty="0">
                <a:solidFill>
                  <a:srgbClr val="6A737B"/>
                </a:solidFill>
                <a:latin typeface="Arial"/>
                <a:hlinkClick r:id="rId2"/>
              </a:rPr>
              <a:t>install Python3</a:t>
            </a:r>
            <a:r>
              <a:rPr lang="pt-BR" dirty="0">
                <a:solidFill>
                  <a:srgbClr val="6A737B"/>
                </a:solidFill>
                <a:latin typeface="Arial"/>
              </a:rPr>
              <a:t> </a:t>
            </a:r>
          </a:p>
          <a:p>
            <a:pPr marL="342900" lvl="1" indent="-342900">
              <a:buFont typeface="+mj-lt"/>
              <a:buAutoNum type="arabicPeriod"/>
            </a:pPr>
            <a:endParaRPr lang="pt-BR" dirty="0">
              <a:solidFill>
                <a:srgbClr val="6A737B"/>
              </a:solidFill>
              <a:latin typeface="Arial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BR" dirty="0">
                <a:solidFill>
                  <a:srgbClr val="6A737B"/>
                </a:solidFill>
                <a:latin typeface="Arial"/>
              </a:rPr>
              <a:t>Then install the following project dependencies using pip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A737B"/>
                </a:solidFill>
                <a:latin typeface="Arial"/>
              </a:rPr>
              <a:t>pandas - </a:t>
            </a:r>
            <a:r>
              <a:rPr lang="pt-BR" dirty="0">
                <a:solidFill>
                  <a:srgbClr val="6A737B"/>
                </a:solidFill>
                <a:latin typeface="Arial"/>
                <a:hlinkClick r:id="rId3"/>
              </a:rPr>
              <a:t>https://pandas.pydata.org/pandas-docs/stable/getting_started/install.html</a:t>
            </a:r>
            <a:r>
              <a:rPr lang="pt-BR" dirty="0">
                <a:solidFill>
                  <a:srgbClr val="6A737B"/>
                </a:solidFill>
                <a:latin typeface="Arial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A737B"/>
                </a:solidFill>
                <a:latin typeface="Arial"/>
              </a:rPr>
              <a:t>gensim - </a:t>
            </a:r>
            <a:r>
              <a:rPr lang="pt-BR" dirty="0">
                <a:solidFill>
                  <a:srgbClr val="6A737B"/>
                </a:solidFill>
                <a:latin typeface="Arial"/>
                <a:hlinkClick r:id="rId4"/>
              </a:rPr>
              <a:t>https://radimrehurek.com/gensim/</a:t>
            </a:r>
            <a:r>
              <a:rPr lang="pt-BR" dirty="0">
                <a:solidFill>
                  <a:srgbClr val="6A737B"/>
                </a:solidFill>
                <a:latin typeface="Arial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A737B"/>
                </a:solidFill>
                <a:latin typeface="Arial"/>
              </a:rPr>
              <a:t>nltk - </a:t>
            </a:r>
            <a:r>
              <a:rPr lang="pt-BR" dirty="0">
                <a:solidFill>
                  <a:srgbClr val="6A737B"/>
                </a:solidFill>
                <a:latin typeface="Arial"/>
                <a:hlinkClick r:id="rId5"/>
              </a:rPr>
              <a:t>https://www.nltk.org/install.html</a:t>
            </a:r>
            <a:r>
              <a:rPr lang="pt-BR" dirty="0">
                <a:solidFill>
                  <a:srgbClr val="6A737B"/>
                </a:solidFill>
                <a:latin typeface="Arial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A737B"/>
                </a:solidFill>
                <a:latin typeface="Arial"/>
              </a:rPr>
              <a:t>scipy - </a:t>
            </a:r>
            <a:r>
              <a:rPr lang="pt-BR" dirty="0">
                <a:solidFill>
                  <a:srgbClr val="6A737B"/>
                </a:solidFill>
                <a:latin typeface="Arial"/>
                <a:hlinkClick r:id="rId6"/>
              </a:rPr>
              <a:t>https://www.scipy.org/install.html</a:t>
            </a:r>
            <a:r>
              <a:rPr lang="pt-BR" dirty="0">
                <a:solidFill>
                  <a:srgbClr val="6A737B"/>
                </a:solidFill>
                <a:latin typeface="Arial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A737B"/>
                </a:solidFill>
                <a:latin typeface="Arial"/>
              </a:rPr>
              <a:t>numpy - </a:t>
            </a:r>
            <a:r>
              <a:rPr lang="pt-BR" dirty="0">
                <a:solidFill>
                  <a:srgbClr val="6A737B"/>
                </a:solidFill>
                <a:latin typeface="Arial"/>
                <a:hlinkClick r:id="rId7"/>
              </a:rPr>
              <a:t>https://numpy.org/install/</a:t>
            </a:r>
            <a:r>
              <a:rPr lang="pt-BR" dirty="0">
                <a:solidFill>
                  <a:srgbClr val="6A737B"/>
                </a:solidFill>
                <a:latin typeface="Arial"/>
              </a:rPr>
              <a:t> </a:t>
            </a:r>
          </a:p>
          <a:p>
            <a:pPr marL="342900" lvl="1" indent="-342900">
              <a:buFont typeface="+mj-lt"/>
              <a:buAutoNum type="arabicPeriod" startAt="3"/>
            </a:pPr>
            <a:endParaRPr lang="pt-BR" dirty="0">
              <a:solidFill>
                <a:srgbClr val="6A737B"/>
              </a:solidFill>
              <a:latin typeface="Arial"/>
            </a:endParaRPr>
          </a:p>
          <a:p>
            <a:pPr marL="342900" lvl="1" indent="-342900">
              <a:buFont typeface="+mj-lt"/>
              <a:buAutoNum type="arabicPeriod" startAt="3"/>
            </a:pPr>
            <a:r>
              <a:rPr lang="pt-BR" dirty="0">
                <a:solidFill>
                  <a:srgbClr val="6A737B"/>
                </a:solidFill>
                <a:latin typeface="Arial"/>
              </a:rPr>
              <a:t>Clone the </a:t>
            </a:r>
            <a:r>
              <a:rPr lang="pt-BR" dirty="0">
                <a:solidFill>
                  <a:srgbClr val="6A737B"/>
                </a:solidFill>
                <a:latin typeface="Arial"/>
                <a:hlinkClick r:id="rId8"/>
              </a:rPr>
              <a:t>project repository</a:t>
            </a:r>
            <a:r>
              <a:rPr lang="pt-BR" dirty="0">
                <a:solidFill>
                  <a:srgbClr val="6A737B"/>
                </a:solidFill>
                <a:latin typeface="Arial"/>
              </a:rPr>
              <a:t>, making a local copy of all files.  This is also the working directory for the code, all of which is implemented in </a:t>
            </a:r>
            <a:r>
              <a:rPr lang="pt-BR" i="1" dirty="0">
                <a:solidFill>
                  <a:srgbClr val="6A737B"/>
                </a:solidFill>
                <a:latin typeface="Arial"/>
              </a:rPr>
              <a:t>ITMTFPresidential.py</a:t>
            </a:r>
            <a:r>
              <a:rPr lang="pt-BR" dirty="0">
                <a:solidFill>
                  <a:srgbClr val="6A737B"/>
                </a:solidFill>
                <a:latin typeface="Arial"/>
              </a:rPr>
              <a:t>.  All neccessary objects to reproduce my results are in this repository and automatically consumed by the script.</a:t>
            </a:r>
          </a:p>
          <a:p>
            <a:pPr marL="342900" lvl="1" indent="-342900">
              <a:buFont typeface="+mj-lt"/>
              <a:buAutoNum type="arabicPeriod" startAt="3"/>
            </a:pPr>
            <a:endParaRPr lang="pt-BR" dirty="0">
              <a:solidFill>
                <a:srgbClr val="6A737B"/>
              </a:solidFill>
              <a:latin typeface="Arial"/>
            </a:endParaRPr>
          </a:p>
          <a:p>
            <a:pPr marL="342900" lvl="1" indent="-342900">
              <a:buFont typeface="+mj-lt"/>
              <a:buAutoNum type="arabicPeriod" startAt="3"/>
            </a:pPr>
            <a:r>
              <a:rPr lang="pt-BR" dirty="0">
                <a:solidFill>
                  <a:srgbClr val="6A737B"/>
                </a:solidFill>
                <a:latin typeface="Arial"/>
              </a:rPr>
              <a:t>Navigate to your local directory to which the project was cloned and run the script with the following command:</a:t>
            </a:r>
          </a:p>
          <a:p>
            <a:pPr marL="0" lvl="1"/>
            <a:endParaRPr lang="pt-BR" i="1" dirty="0">
              <a:solidFill>
                <a:srgbClr val="6A737B"/>
              </a:solidFill>
              <a:latin typeface="Arial"/>
            </a:endParaRPr>
          </a:p>
          <a:p>
            <a:pPr marL="0" lvl="1"/>
            <a:r>
              <a:rPr lang="pt-BR" i="1" dirty="0">
                <a:solidFill>
                  <a:srgbClr val="6A737B"/>
                </a:solidFill>
                <a:latin typeface="Arial"/>
              </a:rPr>
              <a:t>python ITMTFPresidential.py</a:t>
            </a:r>
            <a:endParaRPr lang="pt-BR" dirty="0">
              <a:solidFill>
                <a:srgbClr val="6A737B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4FFAD-DD70-4559-9297-1CAE68DF0D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62" y="5019544"/>
            <a:ext cx="6612548" cy="169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8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B27162-2D02-4925-8BEF-2B8A3093C1A3}"/>
              </a:ext>
            </a:extLst>
          </p:cNvPr>
          <p:cNvSpPr txBox="1"/>
          <p:nvPr/>
        </p:nvSpPr>
        <p:spPr>
          <a:xfrm>
            <a:off x="545217" y="251182"/>
            <a:ext cx="591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4E8CD1"/>
                </a:solidFill>
                <a:latin typeface="Arial"/>
              </a:rPr>
              <a:t>Installation and 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B35EF-58E7-41D6-8677-BB417093A549}"/>
              </a:ext>
            </a:extLst>
          </p:cNvPr>
          <p:cNvSpPr txBox="1"/>
          <p:nvPr/>
        </p:nvSpPr>
        <p:spPr>
          <a:xfrm>
            <a:off x="545216" y="989431"/>
            <a:ext cx="108748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+mj-lt"/>
              <a:buAutoNum type="arabicPeriod" startAt="5"/>
            </a:pPr>
            <a:r>
              <a:rPr lang="pt-BR" dirty="0">
                <a:solidFill>
                  <a:srgbClr val="6A737B"/>
                </a:solidFill>
                <a:latin typeface="Arial"/>
              </a:rPr>
              <a:t>Analyze resulting csv files</a:t>
            </a:r>
          </a:p>
          <a:p>
            <a:pPr marL="342900" lvl="1" indent="-342900">
              <a:buFont typeface="+mj-lt"/>
              <a:buAutoNum type="arabicPeriod" startAt="5"/>
            </a:pPr>
            <a:endParaRPr lang="pt-BR" dirty="0">
              <a:solidFill>
                <a:srgbClr val="6A737B"/>
              </a:solidFill>
              <a:latin typeface="Arial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rgbClr val="6A737B"/>
                </a:solidFill>
                <a:latin typeface="Arial"/>
              </a:rPr>
              <a:t>causal_topic_words.csv – </a:t>
            </a:r>
            <a:r>
              <a:rPr lang="pt-BR" dirty="0">
                <a:solidFill>
                  <a:srgbClr val="6A737B"/>
                </a:solidFill>
                <a:latin typeface="Arial"/>
              </a:rPr>
              <a:t>contains the top five words for causal topics identified during each IMTMF iteration for each of 5 different IMTMF runs , each with a different initial number of topics identified for LDA</a:t>
            </a:r>
          </a:p>
          <a:p>
            <a:pPr marL="457200" lvl="2"/>
            <a:endParaRPr lang="pt-BR" dirty="0">
              <a:solidFill>
                <a:srgbClr val="6A737B"/>
              </a:solidFill>
              <a:latin typeface="Arial"/>
            </a:endParaRPr>
          </a:p>
          <a:p>
            <a:pPr marL="457200" lvl="2"/>
            <a:endParaRPr lang="pt-BR" dirty="0">
              <a:solidFill>
                <a:srgbClr val="6A737B"/>
              </a:solidFill>
              <a:latin typeface="Arial"/>
            </a:endParaRPr>
          </a:p>
          <a:p>
            <a:pPr marL="457200" lvl="2"/>
            <a:endParaRPr lang="pt-BR" dirty="0">
              <a:solidFill>
                <a:srgbClr val="6A737B"/>
              </a:solidFill>
              <a:latin typeface="Arial"/>
            </a:endParaRPr>
          </a:p>
          <a:p>
            <a:pPr marL="457200" lvl="2"/>
            <a:endParaRPr lang="pt-BR" dirty="0">
              <a:solidFill>
                <a:srgbClr val="6A737B"/>
              </a:solidFill>
              <a:latin typeface="Arial"/>
            </a:endParaRPr>
          </a:p>
          <a:p>
            <a:pPr marL="457200" lvl="2"/>
            <a:endParaRPr lang="pt-BR" dirty="0">
              <a:solidFill>
                <a:srgbClr val="6A737B"/>
              </a:solidFill>
              <a:latin typeface="Arial"/>
            </a:endParaRPr>
          </a:p>
          <a:p>
            <a:pPr marL="457200" lvl="2"/>
            <a:endParaRPr lang="pt-BR" i="1" dirty="0">
              <a:solidFill>
                <a:srgbClr val="6A737B"/>
              </a:solidFill>
              <a:latin typeface="Arial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rgbClr val="6A737B"/>
                </a:solidFill>
                <a:latin typeface="Arial"/>
              </a:rPr>
              <a:t>itmtf_stats.csv – </a:t>
            </a:r>
            <a:r>
              <a:rPr lang="pt-BR" dirty="0">
                <a:solidFill>
                  <a:srgbClr val="6A737B"/>
                </a:solidFill>
                <a:latin typeface="Arial"/>
              </a:rPr>
              <a:t>contains neccessary average causality confidence and purity statistics for each iteration of the 5 different IMTMF runs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E37254-68D1-470D-AA3A-184272343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421" y="2262379"/>
            <a:ext cx="3416476" cy="1549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C70FD1-2A65-4B86-9D93-9CDCFAD00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19" y="4897779"/>
            <a:ext cx="2521080" cy="170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5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B27162-2D02-4925-8BEF-2B8A3093C1A3}"/>
              </a:ext>
            </a:extLst>
          </p:cNvPr>
          <p:cNvSpPr txBox="1"/>
          <p:nvPr/>
        </p:nvSpPr>
        <p:spPr>
          <a:xfrm>
            <a:off x="545217" y="251182"/>
            <a:ext cx="591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4E8CD1"/>
                </a:solidFill>
                <a:latin typeface="Arial"/>
              </a:rPr>
              <a:t>Example Results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807648-1409-4C05-8D90-5332F4DE9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74089"/>
              </p:ext>
            </p:extLst>
          </p:nvPr>
        </p:nvGraphicFramePr>
        <p:xfrm>
          <a:off x="5656612" y="1687771"/>
          <a:ext cx="5961412" cy="3648710"/>
        </p:xfrm>
        <a:graphic>
          <a:graphicData uri="http://schemas.openxmlformats.org/drawingml/2006/table">
            <a:tbl>
              <a:tblPr/>
              <a:tblGrid>
                <a:gridCol w="5961412">
                  <a:extLst>
                    <a:ext uri="{9D8B030D-6E8A-4147-A177-3AD203B41FA5}">
                      <a16:colId xmlns:a16="http://schemas.microsoft.com/office/drawing/2014/main" val="117212735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Five Words in Significant Topics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7470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president campaign vice democratic republican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609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president governor security would social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7826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president campaign would vice voters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3811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president would one vice campaign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8344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president campaign vice would </a:t>
                      </a:r>
                      <a:r>
                        <a:rPr lang="en-US" sz="1800" b="0" i="0" u="none" strike="noStrike" dirty="0" err="1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texas</a:t>
                      </a:r>
                      <a:endParaRPr lang="en-US" sz="1800" b="0" i="0" u="none" strike="noStrike" dirty="0">
                        <a:solidFill>
                          <a:srgbClr val="6A737B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3848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campaign gov republican new state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2738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would president campaign people one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7497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vidal</a:t>
                      </a:r>
                      <a:r>
                        <a:rPr lang="en-US" sz="1800" b="0" i="0" u="none" strike="noStrike" dirty="0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clinton</a:t>
                      </a:r>
                      <a:r>
                        <a:rPr lang="en-US" sz="1800" b="0" i="0" u="none" strike="noStrike" dirty="0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campaign president vice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8976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campaign president would oil vice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3193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president would campaign one time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3145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oil president </a:t>
                      </a:r>
                      <a:r>
                        <a:rPr lang="en-US" sz="1800" b="0" i="0" u="none" strike="noStrike" dirty="0" err="1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texas</a:t>
                      </a:r>
                      <a:r>
                        <a:rPr lang="en-US" sz="1800" b="0" i="0" u="none" strike="noStrike" dirty="0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would percent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7121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president campaign would vice republican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18182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91BDB7E-67F4-4A00-8BF2-9FD46F4CF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2"/>
          <a:stretch/>
        </p:blipFill>
        <p:spPr>
          <a:xfrm>
            <a:off x="445465" y="2295896"/>
            <a:ext cx="4232127" cy="209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7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B27162-2D02-4925-8BEF-2B8A3093C1A3}"/>
              </a:ext>
            </a:extLst>
          </p:cNvPr>
          <p:cNvSpPr txBox="1"/>
          <p:nvPr/>
        </p:nvSpPr>
        <p:spPr>
          <a:xfrm>
            <a:off x="545217" y="251182"/>
            <a:ext cx="591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4E8CD1"/>
                </a:solidFill>
                <a:latin typeface="Arial"/>
              </a:rPr>
              <a:t>Example 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54E588-85E2-4165-A21D-0831E6E10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6287582" y="2562346"/>
            <a:ext cx="5552091" cy="3359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BE6AC9-26E4-4151-A09B-5B28A6B41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79" y="2562346"/>
            <a:ext cx="5616822" cy="3359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07B54A-CBEC-48E9-AE33-CE1E982B54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702"/>
          <a:stretch/>
        </p:blipFill>
        <p:spPr>
          <a:xfrm>
            <a:off x="4722693" y="413363"/>
            <a:ext cx="3129778" cy="1911383"/>
          </a:xfrm>
          <a:prstGeom prst="rect">
            <a:avLst/>
          </a:prstGeom>
          <a:ln>
            <a:solidFill>
              <a:srgbClr val="6A737B"/>
            </a:solidFill>
          </a:ln>
        </p:spPr>
      </p:pic>
    </p:spTree>
    <p:extLst>
      <p:ext uri="{BB962C8B-B14F-4D97-AF65-F5344CB8AC3E}">
        <p14:creationId xmlns:p14="http://schemas.microsoft.com/office/powerpoint/2010/main" val="175762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B27162-2D02-4925-8BEF-2B8A3093C1A3}"/>
              </a:ext>
            </a:extLst>
          </p:cNvPr>
          <p:cNvSpPr txBox="1"/>
          <p:nvPr/>
        </p:nvSpPr>
        <p:spPr>
          <a:xfrm>
            <a:off x="545217" y="251182"/>
            <a:ext cx="591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4E8CD1"/>
                </a:solidFill>
                <a:latin typeface="Arial"/>
              </a:rPr>
              <a:t>Discussion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B35EF-58E7-41D6-8677-BB417093A549}"/>
              </a:ext>
            </a:extLst>
          </p:cNvPr>
          <p:cNvSpPr txBox="1"/>
          <p:nvPr/>
        </p:nvSpPr>
        <p:spPr>
          <a:xfrm>
            <a:off x="545216" y="989431"/>
            <a:ext cx="1087488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A737B"/>
                </a:solidFill>
                <a:latin typeface="Arial"/>
              </a:rPr>
              <a:t>In general poorer this implementation’s results were poorer than what was noted in the paper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6A737B"/>
              </a:solidFill>
              <a:latin typeface="Arial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A737B"/>
                </a:solidFill>
                <a:latin typeface="Arial"/>
              </a:rPr>
              <a:t>Improvements in causality confidence and purity were not observed with more iterations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6A737B"/>
              </a:solidFill>
              <a:latin typeface="Arial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A737B"/>
                </a:solidFill>
                <a:latin typeface="Arial"/>
              </a:rPr>
              <a:t>Top words for causal topics seemed applicable, but not all that compelling or different from one another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6A737B"/>
              </a:solidFill>
              <a:latin typeface="Arial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A737B"/>
                </a:solidFill>
                <a:latin typeface="Arial"/>
              </a:rPr>
              <a:t>Poorer results are likely due to differences in this implementation:</a:t>
            </a:r>
          </a:p>
          <a:p>
            <a:pPr marL="0" lvl="1"/>
            <a:endParaRPr lang="pt-BR" dirty="0">
              <a:solidFill>
                <a:srgbClr val="6A737B"/>
              </a:solidFill>
              <a:latin typeface="Arial"/>
            </a:endParaRPr>
          </a:p>
          <a:p>
            <a:pPr marL="800100" lvl="2" indent="-342900">
              <a:buFont typeface="+mj-lt"/>
              <a:buAutoNum type="arabicPeriod"/>
            </a:pPr>
            <a:r>
              <a:rPr lang="pt-BR" dirty="0">
                <a:solidFill>
                  <a:srgbClr val="6A737B"/>
                </a:solidFill>
                <a:latin typeface="Arial"/>
              </a:rPr>
              <a:t>Lack of a background model – Although the paper doesn’t explicitly cite the use of a background model prior, results would imply they had one.  My topics seem to have a lot more “background words” (ex: </a:t>
            </a:r>
            <a:r>
              <a:rPr lang="pt-BR" i="1" dirty="0">
                <a:solidFill>
                  <a:srgbClr val="6A737B"/>
                </a:solidFill>
                <a:latin typeface="Arial"/>
              </a:rPr>
              <a:t>would</a:t>
            </a:r>
            <a:r>
              <a:rPr lang="pt-BR" dirty="0">
                <a:solidFill>
                  <a:srgbClr val="6A737B"/>
                </a:solidFill>
                <a:latin typeface="Arial"/>
              </a:rPr>
              <a:t>).</a:t>
            </a:r>
          </a:p>
          <a:p>
            <a:pPr marL="800100" lvl="2" indent="-342900">
              <a:buFont typeface="+mj-lt"/>
              <a:buAutoNum type="arabicPeriod"/>
            </a:pPr>
            <a:endParaRPr lang="pt-BR" dirty="0">
              <a:solidFill>
                <a:srgbClr val="6A737B"/>
              </a:solidFill>
              <a:latin typeface="Arial"/>
            </a:endParaRPr>
          </a:p>
          <a:p>
            <a:pPr marL="800100" lvl="2" indent="-342900">
              <a:buFont typeface="+mj-lt"/>
              <a:buAutoNum type="arabicPeriod"/>
            </a:pPr>
            <a:r>
              <a:rPr lang="pt-BR" dirty="0">
                <a:solidFill>
                  <a:srgbClr val="6A737B"/>
                </a:solidFill>
                <a:latin typeface="Arial"/>
              </a:rPr>
              <a:t>Lack of a background could also be the a main reason for substantially lower purities with each iteration (0-5% vs 40-100%).</a:t>
            </a:r>
          </a:p>
          <a:p>
            <a:pPr marL="800100" lvl="2" indent="-342900">
              <a:buFont typeface="+mj-lt"/>
              <a:buAutoNum type="arabicPeriod"/>
            </a:pPr>
            <a:endParaRPr lang="pt-BR" dirty="0">
              <a:solidFill>
                <a:srgbClr val="6A737B"/>
              </a:solidFill>
              <a:latin typeface="Arial"/>
            </a:endParaRPr>
          </a:p>
          <a:p>
            <a:pPr marL="800100" lvl="2" indent="-342900">
              <a:buFont typeface="+mj-lt"/>
              <a:buAutoNum type="arabicPeriod"/>
            </a:pPr>
            <a:r>
              <a:rPr lang="pt-BR" dirty="0">
                <a:solidFill>
                  <a:srgbClr val="6A737B"/>
                </a:solidFill>
                <a:latin typeface="Arial"/>
              </a:rPr>
              <a:t>Lack of µ parameter – This is likely the reason that neither purity nor causality confidence were improved with each iteration, regardless of the number of topics to begin with. </a:t>
            </a:r>
            <a:r>
              <a:rPr lang="pt-BR">
                <a:solidFill>
                  <a:srgbClr val="6A737B"/>
                </a:solidFill>
                <a:latin typeface="Arial"/>
              </a:rPr>
              <a:t>Using this parameter would have ensured that prior words (and topics) appeared with the next iterations results.</a:t>
            </a:r>
            <a:endParaRPr lang="pt-BR" dirty="0">
              <a:solidFill>
                <a:srgbClr val="6A737B"/>
              </a:solidFill>
              <a:latin typeface="Arial"/>
            </a:endParaRPr>
          </a:p>
          <a:p>
            <a:pPr marL="0" lvl="1"/>
            <a:endParaRPr lang="pt-BR" dirty="0">
              <a:solidFill>
                <a:srgbClr val="6A737B"/>
              </a:solidFill>
              <a:latin typeface="Arial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6A737B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0271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05C7E5E7992645A71EB9F76899E953" ma:contentTypeVersion="13" ma:contentTypeDescription="Create a new document." ma:contentTypeScope="" ma:versionID="d4686c2e688c548d102ab593917d1af6">
  <xsd:schema xmlns:xsd="http://www.w3.org/2001/XMLSchema" xmlns:xs="http://www.w3.org/2001/XMLSchema" xmlns:p="http://schemas.microsoft.com/office/2006/metadata/properties" xmlns:ns3="75513505-df5c-432b-a7c4-8a87d96884ba" xmlns:ns4="d3d3a2e7-22be-4155-961b-62f3e99b26ae" targetNamespace="http://schemas.microsoft.com/office/2006/metadata/properties" ma:root="true" ma:fieldsID="b88a855b0305abcb8b3191fc420368f0" ns3:_="" ns4:_="">
    <xsd:import namespace="75513505-df5c-432b-a7c4-8a87d96884ba"/>
    <xsd:import namespace="d3d3a2e7-22be-4155-961b-62f3e99b26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513505-df5c-432b-a7c4-8a87d96884b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d3a2e7-22be-4155-961b-62f3e99b26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1B3034-5869-4CA3-B339-5BDCAD4A3C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513505-df5c-432b-a7c4-8a87d96884ba"/>
    <ds:schemaRef ds:uri="d3d3a2e7-22be-4155-961b-62f3e99b26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BB8795-6E28-4D39-A4B0-1C31844DA7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D6399A-B644-4289-A760-F3AF8944A4F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611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McClanahan,Michael J</dc:creator>
  <cp:lastModifiedBy>McClanahan,Michael J</cp:lastModifiedBy>
  <cp:revision>4</cp:revision>
  <dcterms:created xsi:type="dcterms:W3CDTF">2020-12-13T23:37:56Z</dcterms:created>
  <dcterms:modified xsi:type="dcterms:W3CDTF">2020-12-14T00:48:56Z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0x010100F305C7E5E7992645A71EB9F76899E953</vt:lpwstr>
  </property>
</Properties>
</file>