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7" r:id="rId3"/>
    <p:sldId id="269" r:id="rId4"/>
    <p:sldId id="338" r:id="rId5"/>
    <p:sldId id="333" r:id="rId6"/>
    <p:sldId id="339" r:id="rId7"/>
    <p:sldId id="335" r:id="rId8"/>
    <p:sldId id="336" r:id="rId9"/>
    <p:sldId id="33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1BB3C6-C63E-494A-871D-B6B800CD3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18691-FA55-46CC-A2C9-20767B6E7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454A-A4C0-4045-9910-B95F29F4DE7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EC45D-9543-4F18-9CBD-0CD50834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C70F6-673A-456B-8CD3-530B759ADB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FC49-FAD3-486B-A496-41650ADF9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47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3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0B50-107D-43F6-9B16-9FCB01261569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>
              <a:solidFill>
                <a:srgbClr val="F47B20"/>
              </a:solidFill>
            </a:endParaRPr>
          </a:p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A63A3-0926-49D5-8CFB-E3DC73327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4036-C011-4B05-AECA-7AE237536556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EC04-40F6-483D-943D-DE6B7EC8BC7A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B1D7-A339-42F0-8017-BF8A07A701FF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C98033-9224-4946-A6AC-DD3250C1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1E85-98CC-43C0-85A4-93E16B037863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7678-8EDC-481B-A076-14CA43A86FEF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0FD-BAE8-429B-957B-BB4A1188AAE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867A-D732-4211-BBC9-A82C23D977F6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B83C-C0D3-4C1E-8757-E5B76A990F08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E25-8965-439E-8829-5B312477C6CB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66B-D89C-4875-BA62-6A1A9D4083B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327E-FB1E-4E0A-A203-34B86B605AF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진행 사항 슬라이드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</a:t>
            </a:r>
            <a:r>
              <a:rPr lang="ko-KR" altLang="en-US" dirty="0" err="1"/>
              <a:t>익스플로잇</a:t>
            </a:r>
            <a:r>
              <a:rPr lang="ko-KR" altLang="en-US" dirty="0"/>
              <a:t> 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2019/04/04, Capstone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67A83-0A0F-4BEB-8C16-81E361A9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F72F91-1167-40CA-988B-515A626F6B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 Unicode MS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222" y="1062301"/>
            <a:ext cx="8796977" cy="51691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Arial Unicode MS"/>
              </a:rPr>
              <a:t>진행 사항</a:t>
            </a:r>
            <a:endParaRPr lang="en-US" altLang="ko-KR" dirty="0">
              <a:latin typeface="Arial Unicode MS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Arial Unicode MS"/>
              </a:rPr>
              <a:t>논문작성</a:t>
            </a:r>
            <a:endParaRPr lang="en-US" altLang="ko-KR" dirty="0">
              <a:latin typeface="Arial Unicode MS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Arial Unicode MS"/>
              </a:rPr>
              <a:t>한 큐 </a:t>
            </a:r>
            <a:r>
              <a:rPr lang="ko-KR" altLang="en-US" dirty="0" err="1">
                <a:latin typeface="Arial Unicode MS"/>
              </a:rPr>
              <a:t>익스플로잇</a:t>
            </a:r>
            <a:r>
              <a:rPr lang="ko-KR" altLang="en-US" dirty="0">
                <a:latin typeface="Arial Unicode MS"/>
              </a:rPr>
              <a:t> 툴 개발 중</a:t>
            </a:r>
            <a:endParaRPr lang="en-US" altLang="ko-KR" dirty="0">
              <a:latin typeface="Arial Unicode MS"/>
            </a:endParaRPr>
          </a:p>
          <a:p>
            <a:pPr marL="971550" lvl="1" indent="-514350">
              <a:buAutoNum type="arabicPeriod"/>
            </a:pPr>
            <a:r>
              <a:rPr lang="en-US" altLang="ko-KR" dirty="0">
                <a:latin typeface="Arial Unicode MS"/>
              </a:rPr>
              <a:t>AMQP</a:t>
            </a:r>
            <a:r>
              <a:rPr lang="ko-KR" altLang="en-US" dirty="0">
                <a:latin typeface="Arial Unicode MS"/>
              </a:rPr>
              <a:t>및 </a:t>
            </a:r>
            <a:r>
              <a:rPr lang="en-US" altLang="ko-KR" dirty="0">
                <a:latin typeface="Arial Unicode MS"/>
              </a:rPr>
              <a:t>STOMP</a:t>
            </a:r>
            <a:r>
              <a:rPr lang="ko-KR" altLang="en-US" dirty="0">
                <a:latin typeface="Arial Unicode MS"/>
              </a:rPr>
              <a:t>에서 메시지 </a:t>
            </a:r>
            <a:r>
              <a:rPr lang="ko-KR" altLang="en-US" dirty="0" err="1">
                <a:latin typeface="Arial Unicode MS"/>
              </a:rPr>
              <a:t>퍼징</a:t>
            </a:r>
            <a:r>
              <a:rPr lang="ko-KR" altLang="en-US" dirty="0">
                <a:latin typeface="Arial Unicode MS"/>
              </a:rPr>
              <a:t> 시도 중</a:t>
            </a:r>
            <a:br>
              <a:rPr lang="en-US" altLang="ko-KR" dirty="0">
                <a:latin typeface="Arial Unicode MS"/>
              </a:rPr>
            </a:br>
            <a:endParaRPr lang="en-US" altLang="ko-KR" dirty="0">
              <a:latin typeface="Arial Unicode MS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Arial Unicode MS"/>
              </a:rPr>
              <a:t>예정 사항</a:t>
            </a:r>
            <a:endParaRPr lang="en-US" altLang="ko-KR" dirty="0">
              <a:latin typeface="Arial Unicode MS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Arial Unicode MS"/>
              </a:rPr>
              <a:t>논문 제출</a:t>
            </a:r>
            <a:endParaRPr lang="en-US" altLang="ko-KR" dirty="0">
              <a:latin typeface="Arial Unicode MS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ko-KR" altLang="en-US" dirty="0">
                <a:latin typeface="Arial Unicode MS"/>
              </a:rPr>
              <a:t>시나리오 가정 환경 구성</a:t>
            </a:r>
            <a:endParaRPr lang="en-US" altLang="ko-KR" dirty="0">
              <a:latin typeface="Arial Unicode MS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latin typeface="Arial Unicode MS"/>
              </a:rPr>
              <a:t>발견한 취약점 문서화 작업</a:t>
            </a:r>
            <a:endParaRPr lang="en-US" altLang="ko-KR" dirty="0">
              <a:latin typeface="Arial Unicode M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1F6AB-689F-4E95-9942-D155F8D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9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Arial Unicode MS"/>
              </a:rPr>
              <a:t>논문작성</a:t>
            </a:r>
            <a:endParaRPr lang="en-US" altLang="ko-KR" dirty="0">
              <a:latin typeface="Arial Unicode MS"/>
            </a:endParaRPr>
          </a:p>
          <a:p>
            <a:pPr lvl="1"/>
            <a:r>
              <a:rPr lang="ko-KR" altLang="en-US" dirty="0">
                <a:latin typeface="Arial Unicode MS"/>
              </a:rPr>
              <a:t>목차</a:t>
            </a:r>
            <a:endParaRPr lang="en-US" altLang="ko-KR" dirty="0">
              <a:latin typeface="Arial Unicode MS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서론</a:t>
            </a:r>
            <a:endParaRPr lang="en-US" altLang="ko-KR" dirty="0">
              <a:latin typeface="Arial Unicode MS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관련 연구</a:t>
            </a:r>
            <a:endParaRPr lang="en-US" altLang="ko-KR" dirty="0">
              <a:latin typeface="Arial Unicode MS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취약점 분석 기법</a:t>
            </a:r>
            <a:endParaRPr lang="en-US" altLang="ko-KR" dirty="0">
              <a:latin typeface="Arial Unicode MS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메시징 프로토콜</a:t>
            </a:r>
            <a:endParaRPr lang="en-US" altLang="ko-KR" dirty="0">
              <a:latin typeface="Arial Unicode MS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>
                <a:latin typeface="Arial Unicode MS"/>
              </a:rPr>
              <a:t>RabbitMQ </a:t>
            </a:r>
            <a:r>
              <a:rPr lang="ko-KR" altLang="en-US" dirty="0">
                <a:latin typeface="Arial Unicode MS"/>
              </a:rPr>
              <a:t>메시지 브로커</a:t>
            </a:r>
            <a:endParaRPr lang="en-US" altLang="ko-KR" dirty="0">
              <a:latin typeface="Arial Unicode MS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US" altLang="ko-KR" dirty="0">
                <a:latin typeface="Arial Unicode MS"/>
              </a:rPr>
              <a:t>RabbitMQ</a:t>
            </a:r>
            <a:r>
              <a:rPr lang="ko-KR" altLang="en-US" dirty="0">
                <a:latin typeface="Arial Unicode MS"/>
              </a:rPr>
              <a:t> 특징</a:t>
            </a:r>
            <a:endParaRPr lang="en-US" altLang="ko-KR" dirty="0">
              <a:latin typeface="Arial Unicode MS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US" altLang="ko-KR" dirty="0">
                <a:latin typeface="Arial Unicode MS"/>
              </a:rPr>
              <a:t>RabbitMQ </a:t>
            </a:r>
            <a:r>
              <a:rPr lang="ko-KR" altLang="en-US" dirty="0">
                <a:latin typeface="Arial Unicode MS"/>
              </a:rPr>
              <a:t>동작 과정</a:t>
            </a:r>
            <a:endParaRPr lang="en-US" altLang="ko-KR" dirty="0">
              <a:latin typeface="Arial Unicode MS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/>
              </a:rPr>
              <a:t>RabbitMQ</a:t>
            </a:r>
            <a:r>
              <a:rPr lang="ko-KR" altLang="en-US" dirty="0">
                <a:latin typeface="Arial Unicode MS"/>
              </a:rPr>
              <a:t>의 취약점 분석</a:t>
            </a:r>
            <a:endParaRPr lang="en-US" altLang="ko-KR" dirty="0">
              <a:latin typeface="Arial Unicode MS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 err="1">
                <a:latin typeface="Arial Unicode MS"/>
              </a:rPr>
              <a:t>mqtt_fuzz</a:t>
            </a:r>
            <a:endParaRPr lang="en-US" altLang="ko-KR" dirty="0">
              <a:latin typeface="Arial Unicode MS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환경 구축</a:t>
            </a:r>
            <a:endParaRPr lang="en-US" altLang="ko-KR" dirty="0">
              <a:latin typeface="Arial Unicode MS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적용</a:t>
            </a:r>
            <a:endParaRPr lang="en-US" altLang="ko-KR" dirty="0">
              <a:latin typeface="Arial Unicode MS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latin typeface="Arial Unicode MS"/>
              </a:rPr>
              <a:t>결론</a:t>
            </a:r>
            <a:endParaRPr lang="en-US" altLang="ko-KR" dirty="0">
              <a:latin typeface="Arial Unicode MS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Arial Unicode MS"/>
              </a:rPr>
              <a:t>한 큐 </a:t>
            </a:r>
            <a:r>
              <a:rPr lang="ko-KR" altLang="en-US" dirty="0" err="1">
                <a:latin typeface="Arial Unicode MS"/>
              </a:rPr>
              <a:t>익스플로잇</a:t>
            </a:r>
            <a:r>
              <a:rPr lang="ko-KR" altLang="en-US" dirty="0">
                <a:latin typeface="Arial Unicode MS"/>
              </a:rPr>
              <a:t> 툴 개발 중</a:t>
            </a:r>
            <a:endParaRPr lang="en-US" altLang="ko-KR" dirty="0">
              <a:latin typeface="Arial Unicode MS"/>
            </a:endParaRPr>
          </a:p>
          <a:p>
            <a:pPr lvl="1"/>
            <a:r>
              <a:rPr lang="en-US" altLang="ko-KR" dirty="0">
                <a:latin typeface="Arial Unicode MS"/>
              </a:rPr>
              <a:t>mosquito</a:t>
            </a:r>
            <a:r>
              <a:rPr lang="ko-KR" altLang="en-US" dirty="0">
                <a:latin typeface="Arial Unicode MS"/>
              </a:rPr>
              <a:t>를 통해 같은 현상 발생 스크립트 작성</a:t>
            </a:r>
            <a:endParaRPr lang="en-US" altLang="ko-KR" dirty="0">
              <a:latin typeface="Arial Unicode MS"/>
            </a:endParaRPr>
          </a:p>
          <a:p>
            <a:pPr lvl="2"/>
            <a:r>
              <a:rPr lang="en-US" altLang="ko-KR" dirty="0">
                <a:latin typeface="Arial Unicode MS"/>
              </a:rPr>
              <a:t>-</a:t>
            </a:r>
            <a:r>
              <a:rPr lang="en-US" altLang="ko-KR" dirty="0" err="1">
                <a:latin typeface="Arial Unicode MS"/>
              </a:rPr>
              <a:t>i</a:t>
            </a:r>
            <a:r>
              <a:rPr lang="en-US" altLang="ko-KR" dirty="0">
                <a:latin typeface="Arial Unicode MS"/>
              </a:rPr>
              <a:t> </a:t>
            </a:r>
            <a:r>
              <a:rPr lang="ko-KR" altLang="en-US" dirty="0">
                <a:latin typeface="Arial Unicode MS"/>
              </a:rPr>
              <a:t>옵션을 통해 클라이언트 </a:t>
            </a:r>
            <a:r>
              <a:rPr lang="en-US" altLang="ko-KR" dirty="0">
                <a:latin typeface="Arial Unicode MS"/>
              </a:rPr>
              <a:t>ID </a:t>
            </a:r>
            <a:r>
              <a:rPr lang="ko-KR" altLang="en-US" dirty="0">
                <a:latin typeface="Arial Unicode MS"/>
              </a:rPr>
              <a:t>부분에 </a:t>
            </a:r>
            <a:r>
              <a:rPr lang="en-US" altLang="ko-KR" dirty="0" err="1">
                <a:latin typeface="Arial Unicode MS"/>
              </a:rPr>
              <a:t>radamsa</a:t>
            </a:r>
            <a:r>
              <a:rPr lang="ko-KR" altLang="en-US" dirty="0">
                <a:latin typeface="Arial Unicode MS"/>
              </a:rPr>
              <a:t>를 통한 값 입력</a:t>
            </a:r>
            <a:endParaRPr lang="en-US" altLang="ko-KR" dirty="0">
              <a:latin typeface="Arial Unicode MS"/>
            </a:endParaRPr>
          </a:p>
          <a:p>
            <a:pPr lvl="3"/>
            <a:r>
              <a:rPr lang="en-US" altLang="ko-KR" dirty="0">
                <a:latin typeface="Arial Unicode MS"/>
              </a:rPr>
              <a:t>publish</a:t>
            </a:r>
          </a:p>
          <a:p>
            <a:pPr lvl="3"/>
            <a:endParaRPr lang="en-US" altLang="ko-KR" dirty="0">
              <a:latin typeface="Arial Unicode MS"/>
            </a:endParaRPr>
          </a:p>
          <a:p>
            <a:pPr lvl="3"/>
            <a:endParaRPr lang="en-US" altLang="ko-KR" dirty="0">
              <a:latin typeface="Arial Unicode MS"/>
            </a:endParaRPr>
          </a:p>
          <a:p>
            <a:pPr lvl="3"/>
            <a:endParaRPr lang="en-US" altLang="ko-KR" dirty="0">
              <a:latin typeface="Arial Unicode MS"/>
            </a:endParaRPr>
          </a:p>
          <a:p>
            <a:pPr lvl="3"/>
            <a:endParaRPr lang="en-US" altLang="ko-KR" dirty="0">
              <a:latin typeface="Arial Unicode MS"/>
            </a:endParaRPr>
          </a:p>
          <a:p>
            <a:pPr lvl="3"/>
            <a:endParaRPr lang="en-US" altLang="ko-KR" dirty="0">
              <a:latin typeface="Arial Unicode MS"/>
            </a:endParaRPr>
          </a:p>
          <a:p>
            <a:pPr lvl="3"/>
            <a:r>
              <a:rPr lang="en-US" altLang="ko-KR" dirty="0">
                <a:latin typeface="Arial Unicode MS"/>
              </a:rPr>
              <a:t>subscribe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C52B5A-47CB-470E-B6FE-7876958C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03" y="2656928"/>
            <a:ext cx="5577903" cy="1409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EC03E1-2B05-48D6-ABDF-1D032616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03" y="4492482"/>
            <a:ext cx="5577903" cy="10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Arial Unicode MS"/>
              </a:rPr>
              <a:t>한 큐 </a:t>
            </a:r>
            <a:r>
              <a:rPr lang="ko-KR" altLang="en-US" dirty="0" err="1">
                <a:latin typeface="Arial Unicode MS"/>
              </a:rPr>
              <a:t>익스플로잇</a:t>
            </a:r>
            <a:r>
              <a:rPr lang="ko-KR" altLang="en-US" dirty="0">
                <a:latin typeface="Arial Unicode MS"/>
              </a:rPr>
              <a:t> 툴 개발 중</a:t>
            </a:r>
            <a:endParaRPr lang="en-US" altLang="ko-KR" dirty="0">
              <a:latin typeface="Arial Unicode MS"/>
            </a:endParaRPr>
          </a:p>
          <a:p>
            <a:pPr lvl="1"/>
            <a:r>
              <a:rPr lang="ko-KR" altLang="en-US" dirty="0">
                <a:latin typeface="Arial Unicode MS"/>
              </a:rPr>
              <a:t>파이썬 스크립트</a:t>
            </a:r>
            <a:endParaRPr lang="en-US" altLang="ko-KR" dirty="0">
              <a:latin typeface="Arial Unicode MS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110AF-C96F-4B87-8CB5-526705C9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4" y="2029351"/>
            <a:ext cx="5062023" cy="4142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859969-B186-48BF-8BCF-5B1700F9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58" y="2029351"/>
            <a:ext cx="4968409" cy="11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Arial Unicode MS"/>
              </a:rPr>
              <a:t>AMQP</a:t>
            </a:r>
            <a:r>
              <a:rPr lang="ko-KR" altLang="en-US" dirty="0">
                <a:latin typeface="Arial Unicode MS"/>
              </a:rPr>
              <a:t>및 </a:t>
            </a:r>
            <a:r>
              <a:rPr lang="en-US" altLang="ko-KR" dirty="0">
                <a:latin typeface="Arial Unicode MS"/>
              </a:rPr>
              <a:t>STOMP</a:t>
            </a:r>
            <a:r>
              <a:rPr lang="ko-KR" altLang="en-US" dirty="0">
                <a:latin typeface="Arial Unicode MS"/>
              </a:rPr>
              <a:t>에서 메시지 </a:t>
            </a:r>
            <a:r>
              <a:rPr lang="ko-KR" altLang="en-US" dirty="0" err="1">
                <a:latin typeface="Arial Unicode MS"/>
              </a:rPr>
              <a:t>퍼징</a:t>
            </a:r>
            <a:r>
              <a:rPr lang="ko-KR" altLang="en-US" dirty="0">
                <a:latin typeface="Arial Unicode MS"/>
              </a:rPr>
              <a:t> 시도 중</a:t>
            </a:r>
            <a:endParaRPr lang="en-US" altLang="ko-KR" dirty="0">
              <a:latin typeface="Arial Unicode MS"/>
            </a:endParaRPr>
          </a:p>
          <a:p>
            <a:pPr lvl="1"/>
            <a:r>
              <a:rPr lang="en-US" altLang="ko-KR" dirty="0">
                <a:latin typeface="Arial Unicode MS"/>
              </a:rPr>
              <a:t>JMET</a:t>
            </a:r>
          </a:p>
          <a:p>
            <a:pPr lvl="2"/>
            <a:r>
              <a:rPr lang="en-US" altLang="ko-KR" dirty="0">
                <a:latin typeface="Arial Unicode MS"/>
              </a:rPr>
              <a:t>Java Message Exploitation Tool</a:t>
            </a:r>
          </a:p>
          <a:p>
            <a:pPr lvl="2"/>
            <a:r>
              <a:rPr lang="en-US" altLang="ko-KR" dirty="0">
                <a:latin typeface="Arial Unicode MS"/>
              </a:rPr>
              <a:t>Gadget, XXE, Custom </a:t>
            </a:r>
            <a:r>
              <a:rPr lang="ko-KR" altLang="en-US" dirty="0">
                <a:latin typeface="Arial Unicode MS"/>
              </a:rPr>
              <a:t>세가지의 </a:t>
            </a:r>
            <a:r>
              <a:rPr lang="en-US" altLang="ko-KR" dirty="0">
                <a:latin typeface="Arial Unicode MS"/>
              </a:rPr>
              <a:t>exploitation </a:t>
            </a:r>
            <a:r>
              <a:rPr lang="ko-KR" altLang="en-US" dirty="0">
                <a:latin typeface="Arial Unicode MS"/>
              </a:rPr>
              <a:t>모드 제공</a:t>
            </a:r>
            <a:endParaRPr lang="en-US" altLang="ko-KR" dirty="0">
              <a:latin typeface="Arial Unicode MS"/>
            </a:endParaRPr>
          </a:p>
          <a:p>
            <a:pPr lvl="2"/>
            <a:r>
              <a:rPr lang="ko-KR" altLang="en-US" dirty="0">
                <a:latin typeface="Arial Unicode MS"/>
              </a:rPr>
              <a:t>실행</a:t>
            </a:r>
            <a:endParaRPr lang="en-US" altLang="ko-KR" dirty="0">
              <a:latin typeface="Arial Unicode MS"/>
            </a:endParaRPr>
          </a:p>
          <a:p>
            <a:pPr marL="1371600" lvl="3" indent="0">
              <a:buNone/>
            </a:pPr>
            <a:r>
              <a:rPr lang="en-US" altLang="ko-KR" dirty="0">
                <a:latin typeface="Arial Unicode MS"/>
              </a:rPr>
              <a:t>java -jar jmet-0.1.0-all.jar -u </a:t>
            </a:r>
            <a:r>
              <a:rPr lang="en-US" altLang="ko-KR" dirty="0" err="1">
                <a:latin typeface="Arial Unicode MS"/>
              </a:rPr>
              <a:t>testuser</a:t>
            </a:r>
            <a:r>
              <a:rPr lang="en-US" altLang="ko-KR" dirty="0">
                <a:latin typeface="Arial Unicode MS"/>
              </a:rPr>
              <a:t> -pw jini22 -Q q1 -I RabbitMQ -Y </a:t>
            </a:r>
            <a:r>
              <a:rPr lang="en-US" altLang="ko-KR" dirty="0" err="1">
                <a:latin typeface="Arial Unicode MS"/>
              </a:rPr>
              <a:t>xterm</a:t>
            </a:r>
            <a:r>
              <a:rPr lang="en-US" altLang="ko-KR" dirty="0">
                <a:latin typeface="Arial Unicode MS"/>
              </a:rPr>
              <a:t> -</a:t>
            </a:r>
            <a:r>
              <a:rPr lang="en-US" altLang="ko-KR" dirty="0" err="1">
                <a:latin typeface="Arial Unicode MS"/>
              </a:rPr>
              <a:t>Zv</a:t>
            </a:r>
            <a:r>
              <a:rPr lang="en-US" altLang="ko-KR" dirty="0">
                <a:latin typeface="Arial Unicode MS"/>
              </a:rPr>
              <a:t> v_host1 10.0.0.2 5672</a:t>
            </a:r>
          </a:p>
          <a:p>
            <a:pPr marL="1371600" lvl="3" indent="0">
              <a:buNone/>
            </a:pPr>
            <a:endParaRPr lang="en-US" altLang="ko-KR" dirty="0">
              <a:latin typeface="Arial Unicode MS"/>
            </a:endParaRPr>
          </a:p>
          <a:p>
            <a:pPr lvl="2"/>
            <a:r>
              <a:rPr lang="ko-KR" altLang="en-US" dirty="0">
                <a:latin typeface="Arial Unicode MS"/>
              </a:rPr>
              <a:t>현재까지 특이 사항 없음</a:t>
            </a:r>
            <a:endParaRPr lang="en-US" altLang="ko-KR" dirty="0">
              <a:latin typeface="Arial Unicode MS"/>
            </a:endParaRPr>
          </a:p>
          <a:p>
            <a:pPr lvl="1"/>
            <a:endParaRPr lang="en-US" altLang="ko-KR" dirty="0">
              <a:latin typeface="Arial Unicode MS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1A810-17DE-40C4-9A04-26D3E5DCDA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513" y="4938941"/>
            <a:ext cx="4924363" cy="1296107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BD6C1B6C-E3AE-4B04-80AF-F1C72A83B8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76" y="3778940"/>
            <a:ext cx="3749257" cy="24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예정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논문제출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일까지 논문 초안 제출 예정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일까지 논문 제출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4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예정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시나리오 가정환경 구성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라즈베리파이</a:t>
            </a:r>
            <a:r>
              <a:rPr lang="ko-KR" altLang="en-US" dirty="0">
                <a:latin typeface="+mn-ea"/>
              </a:rPr>
              <a:t> 온도 센서를 통한 </a:t>
            </a:r>
            <a:r>
              <a:rPr lang="en-US" altLang="ko-KR" dirty="0" err="1">
                <a:latin typeface="+mn-ea"/>
              </a:rPr>
              <a:t>mqtt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환경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클라이언트간 </a:t>
            </a:r>
            <a:r>
              <a:rPr lang="en-US" altLang="ko-KR" dirty="0" err="1">
                <a:latin typeface="+mn-ea"/>
              </a:rPr>
              <a:t>mqtt</a:t>
            </a:r>
            <a:r>
              <a:rPr lang="ko-KR" altLang="en-US" dirty="0">
                <a:latin typeface="+mn-ea"/>
              </a:rPr>
              <a:t>를 이용한 메시지 채팅 환경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6CE-587D-42F0-8061-E48330FF8E5D}"/>
              </a:ext>
            </a:extLst>
          </p:cNvPr>
          <p:cNvSpPr/>
          <p:nvPr/>
        </p:nvSpPr>
        <p:spPr>
          <a:xfrm>
            <a:off x="1066800" y="2015067"/>
            <a:ext cx="5748867" cy="1794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F3E3E0-BCB7-44C8-9543-F45E7824F38A}"/>
              </a:ext>
            </a:extLst>
          </p:cNvPr>
          <p:cNvSpPr/>
          <p:nvPr/>
        </p:nvSpPr>
        <p:spPr>
          <a:xfrm>
            <a:off x="1244601" y="2429933"/>
            <a:ext cx="154405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 Unicode MS"/>
              </a:rPr>
              <a:t>라즈베리파이</a:t>
            </a:r>
            <a:endParaRPr lang="ko-KR" altLang="en-US" sz="16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88D361-F18A-4BBD-A6D3-A61E02EE0FD6}"/>
              </a:ext>
            </a:extLst>
          </p:cNvPr>
          <p:cNvSpPr/>
          <p:nvPr/>
        </p:nvSpPr>
        <p:spPr>
          <a:xfrm>
            <a:off x="1244601" y="2209799"/>
            <a:ext cx="939073" cy="22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rial Unicode MS"/>
              </a:rPr>
              <a:t>온도 센서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EAC3D4-D3DE-4AD6-952D-2A2A918A8E85}"/>
              </a:ext>
            </a:extLst>
          </p:cNvPr>
          <p:cNvSpPr/>
          <p:nvPr/>
        </p:nvSpPr>
        <p:spPr>
          <a:xfrm>
            <a:off x="1244601" y="3174999"/>
            <a:ext cx="154405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rial Unicode MS"/>
              </a:rPr>
              <a:t>라즈베리파이</a:t>
            </a:r>
            <a:endParaRPr lang="ko-KR" altLang="en-US" sz="16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21706-09AC-4041-B370-23421A96AD54}"/>
              </a:ext>
            </a:extLst>
          </p:cNvPr>
          <p:cNvSpPr/>
          <p:nvPr/>
        </p:nvSpPr>
        <p:spPr>
          <a:xfrm>
            <a:off x="1244601" y="2954865"/>
            <a:ext cx="939073" cy="22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rial Unicode MS"/>
              </a:rPr>
              <a:t>온도 센서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08EDE4-211F-4422-9840-A927138B759E}"/>
              </a:ext>
            </a:extLst>
          </p:cNvPr>
          <p:cNvSpPr/>
          <p:nvPr/>
        </p:nvSpPr>
        <p:spPr>
          <a:xfrm>
            <a:off x="3941233" y="2747433"/>
            <a:ext cx="162983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 Unicode MS"/>
              </a:rPr>
              <a:t>RabbitMQ </a:t>
            </a:r>
            <a:r>
              <a:rPr lang="ko-KR" altLang="en-US" sz="1600" dirty="0">
                <a:solidFill>
                  <a:schemeClr val="tx1"/>
                </a:solidFill>
                <a:latin typeface="Arial Unicode MS"/>
              </a:rPr>
              <a:t>서버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D4F400-00FD-44DD-A6AE-3A4E66D25B2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788655" y="2595033"/>
            <a:ext cx="1152578" cy="317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42318B-AE98-4A53-89EB-3208CE00AF5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788655" y="2912533"/>
            <a:ext cx="1152578" cy="427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AB04BE-F6D5-4F36-8564-E7901DCA84CF}"/>
              </a:ext>
            </a:extLst>
          </p:cNvPr>
          <p:cNvSpPr/>
          <p:nvPr/>
        </p:nvSpPr>
        <p:spPr>
          <a:xfrm>
            <a:off x="1066800" y="4377104"/>
            <a:ext cx="5748867" cy="1794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C6B6EC-DF83-49FA-8007-971D4776AB6B}"/>
              </a:ext>
            </a:extLst>
          </p:cNvPr>
          <p:cNvSpPr/>
          <p:nvPr/>
        </p:nvSpPr>
        <p:spPr>
          <a:xfrm>
            <a:off x="1244600" y="5678081"/>
            <a:ext cx="154405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rial Unicode MS"/>
              </a:rPr>
              <a:t>클라이언트 </a:t>
            </a:r>
            <a:r>
              <a:rPr lang="en-US" altLang="ko-KR" sz="1600" dirty="0">
                <a:solidFill>
                  <a:schemeClr val="tx1"/>
                </a:solidFill>
                <a:latin typeface="Arial Unicode MS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C05717-2A90-442D-BC32-8EA4CB46D3E4}"/>
              </a:ext>
            </a:extLst>
          </p:cNvPr>
          <p:cNvSpPr/>
          <p:nvPr/>
        </p:nvSpPr>
        <p:spPr>
          <a:xfrm>
            <a:off x="3061648" y="5151803"/>
            <a:ext cx="162983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 Unicode MS"/>
              </a:rPr>
              <a:t>RabbitMQ </a:t>
            </a:r>
            <a:r>
              <a:rPr lang="ko-KR" altLang="en-US" sz="1600" dirty="0">
                <a:solidFill>
                  <a:schemeClr val="tx1"/>
                </a:solidFill>
                <a:latin typeface="Arial Unicode MS"/>
              </a:rPr>
              <a:t>서버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023B3-4BFF-4005-90D6-D8129C31EC90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4691482" y="4707466"/>
            <a:ext cx="515518" cy="609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3326F3-6ACB-4B8B-B868-0DF822BBB10B}"/>
              </a:ext>
            </a:extLst>
          </p:cNvPr>
          <p:cNvSpPr/>
          <p:nvPr/>
        </p:nvSpPr>
        <p:spPr>
          <a:xfrm>
            <a:off x="5207000" y="4542366"/>
            <a:ext cx="154405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rial Unicode MS"/>
              </a:rPr>
              <a:t>클라이언트 </a:t>
            </a:r>
            <a:r>
              <a:rPr lang="en-US" altLang="ko-KR" sz="1600" dirty="0">
                <a:solidFill>
                  <a:schemeClr val="tx1"/>
                </a:solidFill>
                <a:latin typeface="Arial Unicode MS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Arial Unicode M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4CD7487-89D5-4FEA-AE4C-8888517D9AF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788654" y="5316903"/>
            <a:ext cx="272994" cy="526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D8C29-1796-41E5-BE95-3E4F76D2FF14}"/>
              </a:ext>
            </a:extLst>
          </p:cNvPr>
          <p:cNvSpPr/>
          <p:nvPr/>
        </p:nvSpPr>
        <p:spPr>
          <a:xfrm rot="929363">
            <a:off x="3036540" y="2495671"/>
            <a:ext cx="583832" cy="220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Arial Unicode MS"/>
              </a:rPr>
              <a:t>mqtt</a:t>
            </a:r>
            <a:endParaRPr lang="ko-KR" altLang="en-US" sz="12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10916B-F32D-4BD2-9FEF-93AB3FF3997D}"/>
              </a:ext>
            </a:extLst>
          </p:cNvPr>
          <p:cNvSpPr/>
          <p:nvPr/>
        </p:nvSpPr>
        <p:spPr>
          <a:xfrm rot="20514156">
            <a:off x="2927509" y="2917748"/>
            <a:ext cx="583832" cy="220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Arial Unicode MS"/>
              </a:rPr>
              <a:t>mqtt</a:t>
            </a:r>
            <a:endParaRPr lang="ko-KR" altLang="en-US" sz="12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7F12F5-EF81-445E-9D76-A54B1C59988F}"/>
              </a:ext>
            </a:extLst>
          </p:cNvPr>
          <p:cNvSpPr/>
          <p:nvPr/>
        </p:nvSpPr>
        <p:spPr>
          <a:xfrm>
            <a:off x="2458066" y="5330381"/>
            <a:ext cx="583832" cy="220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Arial Unicode MS"/>
              </a:rPr>
              <a:t>mqtt</a:t>
            </a:r>
            <a:endParaRPr lang="ko-KR" altLang="en-US" sz="12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4F64C3-971F-4783-B957-D54C0E928FF1}"/>
              </a:ext>
            </a:extLst>
          </p:cNvPr>
          <p:cNvSpPr/>
          <p:nvPr/>
        </p:nvSpPr>
        <p:spPr>
          <a:xfrm>
            <a:off x="4881977" y="4927599"/>
            <a:ext cx="583832" cy="220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Arial Unicode MS"/>
              </a:rPr>
              <a:t>mqtt</a:t>
            </a:r>
            <a:endParaRPr lang="ko-KR" altLang="en-US" sz="1200" dirty="0">
              <a:solidFill>
                <a:schemeClr val="tx1"/>
              </a:solidFill>
              <a:latin typeface="Arial Unicode M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5ED1DEC-BC72-4A23-ACD6-0B057A0F9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2125131"/>
            <a:ext cx="939800" cy="9398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03A3F1-188A-41D5-8598-AD277111A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65" y="4537969"/>
            <a:ext cx="939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예정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발견한 취약점 문서화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others</a:t>
            </a:r>
            <a:r>
              <a:rPr lang="ko-KR" altLang="en-US" dirty="0">
                <a:latin typeface="+mn-ea"/>
              </a:rPr>
              <a:t> 계정의 로그 접근 취약점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Rabbitmq</a:t>
            </a:r>
            <a:r>
              <a:rPr lang="ko-KR" altLang="en-US" dirty="0">
                <a:latin typeface="+mn-ea"/>
              </a:rPr>
              <a:t> 에러 발생시 로깅으로 인한 계정 노출 취약점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7C7183-C18F-4844-BBD3-B912F1117A11}"/>
              </a:ext>
            </a:extLst>
          </p:cNvPr>
          <p:cNvGrpSpPr/>
          <p:nvPr/>
        </p:nvGrpSpPr>
        <p:grpSpPr>
          <a:xfrm>
            <a:off x="956159" y="3531516"/>
            <a:ext cx="4938037" cy="3066268"/>
            <a:chOff x="473603" y="1653281"/>
            <a:chExt cx="5698597" cy="4207881"/>
          </a:xfrm>
        </p:grpSpPr>
        <p:pic>
          <p:nvPicPr>
            <p:cNvPr id="5" name="Picture 2" descr="$ tail —n 10 . log &#10;rabbitmq_management &#10;rabbitmq_management_agent &#10;rabbitmq_web_dispatch &#10;rabbitmq_mqtt &#10;cowboy &#10;amqp_cl ient &#10;cowl ib &#10;-ERROR &#10;13-mar-Z01s: &#10;Ranch listener rabbit_web_dispatch_sup_1567Z had connection process started with cowboy_protocol :sta &#10;rt link/4 at .17ZZ3 .184&gt; exit with reason: [{reason, {ucs, {bad utf8 character code}}}, {mfa, {rabbit &#10;mgmt_wm_queues , to_json , Z}} , {stacktrace , [ {xmer l_ucs , from_utf8 , 1, [ {f i le , &quot;xmer l_ucs . erl , {l ine , 186}]} , &#10;{moch i jsonZ , json_encode_str ing , Z, [ {f i le , &quot;src/moch i jsonZ . erl , {l ine , Z04}]} , {moch i jsonZ , ' —json_encode &#10;_propl ist/Z—fun—O—' , 3, [{fi le, &quot;src/mochi jsonZ . erl , {l ine , 185}]} , {l ists , fold I , 3, [{fi le, &quot;1 ists . erl , { &#10;I ine , IZ63}]} , {moch i jsonZ , json_encode_propl ist , Z, [ {f i le , &quot;src/moch i jsonZ . erl , {l ine , 188}]} , {moch i json &#10;Z, ' —json_encode_array/Z—fun—O—' , 3, [{fi le, &quot;src/mochi jsonZ . erl , {l ine , 175}]} , {l ists , fold I , 3, [{fi le, &quot;1 &#10;ists . erl , {l ine , IZ63}]} , {mochi jsonZ , , Z, [ {f i le, &quot;src/mochi jsonZ . erl , {l ine , 177}]}]} &#10;, {req, [ {socket , ttPort&lt;O .1041235&gt;} , {transport , ranch_tcp} , {connect ion , keepa I iue} , {p id , .17ZZ3 .184&gt;} , {m &#10;ethod , , , ' HTTP/I . 1' , {peer , {{1Z7 , O , O , 1} , 56832}} , {host , loca , {host_info , u &#10;ndef i ned} , {port , 15672} , {path , , {path_info , undef i ned} , {qs , &#10;me=&amp;use_regex=fa Ise&amp;pag inat , {qs_ua Is , [ , , , , { &#10;, , {&lt;&lt;&quot;use_regex&quot;&gt;&gt; , , inat , , {bind ings , [ , {header &#10;s, (Xll; Ubuntu; Linux x86 _64; r &#10;u :53.0) Gecko/Z0100101 , , , , ,en; &#10;, , &lt;&lt;&quot;gzip, , , &lt;&lt;&quot;http://localhost : , &#10;YWRtaW46eWFu , {&lt;&lt;&quot;connect , I i ] } , {p _ headers , [ i f—mod i f ied—s i nee &#10;, undef i ned} , i , undef i ned} , i f—unmod i f ied—s i , undef i ned} , i &#10;, undef ined} , , , , [ , 1000 , [ , {&lt;&lt;&quot;connect , I , &#10;{cook ies , undef i ned} , {meta , [ {med ia_type , icat , , [ ] , {charset , undef i ned}]} , {bod &#10;y_state , wa it i ng} , {buffer , , {mu It ipart , undef i ned} , {resp_compress , true} , {resp_state , wa it i ng} , {resp &#10;_ headers, &#10;, icat , , , , , ig , {resp_body , &lt; &#10;, {onresponse , &quot;Fun&lt;rabb i idd leware . onresponse .4&gt;} ] } , {state , {context , {user , , [a &#10;dministrator] , [ {rabb nterna I , none}]} , , undef i ned}}] ">
              <a:extLst>
                <a:ext uri="{FF2B5EF4-FFF2-40B4-BE49-F238E27FC236}">
                  <a16:creationId xmlns:a16="http://schemas.microsoft.com/office/drawing/2014/main" id="{28C54063-CC3B-49C5-9BC9-ED41C1844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4" y="1653281"/>
              <a:ext cx="5698596" cy="4207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A79627-26B7-47F4-AD58-F651E2605A0B}"/>
                </a:ext>
              </a:extLst>
            </p:cNvPr>
            <p:cNvSpPr/>
            <p:nvPr/>
          </p:nvSpPr>
          <p:spPr>
            <a:xfrm>
              <a:off x="5266267" y="5410200"/>
              <a:ext cx="567266" cy="1354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753B52-A12B-47C4-9C2D-5FF9AF8D8601}"/>
                </a:ext>
              </a:extLst>
            </p:cNvPr>
            <p:cNvSpPr/>
            <p:nvPr/>
          </p:nvSpPr>
          <p:spPr>
            <a:xfrm>
              <a:off x="3542131" y="5494867"/>
              <a:ext cx="567266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C5B375-89DB-448E-B3B8-8C375255A0FC}"/>
                </a:ext>
              </a:extLst>
            </p:cNvPr>
            <p:cNvSpPr/>
            <p:nvPr/>
          </p:nvSpPr>
          <p:spPr>
            <a:xfrm>
              <a:off x="473603" y="5503334"/>
              <a:ext cx="830263" cy="19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5BC9AB4-03FD-4C50-BC64-2AEE103F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59" y="1947656"/>
            <a:ext cx="4174641" cy="1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6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4167</TotalTime>
  <Words>259</Words>
  <Application>Microsoft Office PowerPoint</Application>
  <PresentationFormat>화면 슬라이드 쇼(4:3)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맑은 고딕</vt:lpstr>
      <vt:lpstr>Arial</vt:lpstr>
      <vt:lpstr>Calibri</vt:lpstr>
      <vt:lpstr>Calibri Light</vt:lpstr>
      <vt:lpstr>Office 테마</vt:lpstr>
      <vt:lpstr>진행 사항 슬라이드</vt:lpstr>
      <vt:lpstr>목차</vt:lpstr>
      <vt:lpstr>1. 진행 사항</vt:lpstr>
      <vt:lpstr>1. 진행 사항</vt:lpstr>
      <vt:lpstr>1. 진행 사항</vt:lpstr>
      <vt:lpstr>1. 진행 사항</vt:lpstr>
      <vt:lpstr>2. 예정 사항</vt:lpstr>
      <vt:lpstr>2. 예정 사항</vt:lpstr>
      <vt:lpstr>2. 예정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paran_son</cp:lastModifiedBy>
  <cp:revision>386</cp:revision>
  <dcterms:created xsi:type="dcterms:W3CDTF">2018-10-02T08:57:00Z</dcterms:created>
  <dcterms:modified xsi:type="dcterms:W3CDTF">2019-04-04T04:27:40Z</dcterms:modified>
</cp:coreProperties>
</file>