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8" r:id="rId2"/>
    <p:sldId id="297" r:id="rId3"/>
    <p:sldId id="316" r:id="rId4"/>
    <p:sldId id="338" r:id="rId5"/>
    <p:sldId id="269" r:id="rId6"/>
    <p:sldId id="333" r:id="rId7"/>
    <p:sldId id="335" r:id="rId8"/>
    <p:sldId id="336" r:id="rId9"/>
    <p:sldId id="339" r:id="rId10"/>
    <p:sldId id="337" r:id="rId11"/>
    <p:sldId id="340" r:id="rId12"/>
    <p:sldId id="341" r:id="rId13"/>
    <p:sldId id="342" r:id="rId14"/>
    <p:sldId id="344" r:id="rId15"/>
    <p:sldId id="346" r:id="rId16"/>
    <p:sldId id="34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30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1BB3C6-C63E-494A-871D-B6B800CD3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18691-FA55-46CC-A2C9-20767B6E7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454A-A4C0-4045-9910-B95F29F4DE7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EC45D-9543-4F18-9CBD-0CD50834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C70F6-673A-456B-8CD3-530B759ADB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FC49-FAD3-486B-A496-41650ADF9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47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3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>
              <a:solidFill>
                <a:srgbClr val="F47B2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8114" y="6356351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8E40-5F1B-4EAC-9B76-2A2615DAE407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2F91-1167-40CA-988B-515A626F6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+mj-ea"/>
              </a:rPr>
              <a:t>테스트 베드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</a:t>
            </a:r>
            <a:r>
              <a:rPr lang="ko-KR" altLang="en-US" dirty="0" err="1"/>
              <a:t>익스플로잇</a:t>
            </a:r>
            <a:r>
              <a:rPr lang="ko-KR" altLang="en-US" dirty="0"/>
              <a:t> 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2019/03/19, Capstone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Consumer</a:t>
            </a:r>
          </a:p>
          <a:p>
            <a:pPr lvl="1"/>
            <a:r>
              <a:rPr lang="ko-KR" altLang="en-US" dirty="0">
                <a:latin typeface="+mn-ea"/>
              </a:rPr>
              <a:t>생성된 </a:t>
            </a:r>
            <a:r>
              <a:rPr lang="en-US" altLang="ko-KR" dirty="0">
                <a:latin typeface="+mn-ea"/>
              </a:rPr>
              <a:t>VM</a:t>
            </a:r>
            <a:r>
              <a:rPr lang="ko-KR" altLang="en-US" dirty="0">
                <a:latin typeface="+mn-ea"/>
              </a:rPr>
              <a:t>을 복제해 </a:t>
            </a:r>
            <a:r>
              <a:rPr lang="en-US" altLang="ko-KR" dirty="0">
                <a:latin typeface="+mn-ea"/>
              </a:rPr>
              <a:t>Consumer VM</a:t>
            </a:r>
            <a:r>
              <a:rPr lang="ko-KR" altLang="en-US" dirty="0">
                <a:latin typeface="+mn-ea"/>
              </a:rPr>
              <a:t>을 생성함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 err="1">
                <a:latin typeface="+mn-ea"/>
              </a:rPr>
              <a:t>mosquitto</a:t>
            </a:r>
            <a:r>
              <a:rPr lang="en-US" altLang="ko-KR" dirty="0">
                <a:latin typeface="+mn-ea"/>
              </a:rPr>
              <a:t>-clients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CA57FE-DC00-4860-B4FE-FD5FCCB9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457450"/>
            <a:ext cx="696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네트워크 세팅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VM</a:t>
            </a:r>
            <a:r>
              <a:rPr lang="ko-KR" altLang="en-US" dirty="0">
                <a:latin typeface="+mn-ea"/>
              </a:rPr>
              <a:t> 네트워크를 </a:t>
            </a:r>
            <a:r>
              <a:rPr lang="en-US" altLang="ko-KR" dirty="0">
                <a:latin typeface="+mn-ea"/>
              </a:rPr>
              <a:t>host-only</a:t>
            </a:r>
            <a:r>
              <a:rPr lang="ko-KR" altLang="en-US" dirty="0">
                <a:latin typeface="+mn-ea"/>
              </a:rPr>
              <a:t>로 변경함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호스트 네임 설정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호스트 명은 </a:t>
            </a:r>
            <a:r>
              <a:rPr lang="en-US" altLang="ko-KR" dirty="0">
                <a:latin typeface="+mn-ea"/>
              </a:rPr>
              <a:t>VM </a:t>
            </a:r>
            <a:r>
              <a:rPr lang="ko-KR" altLang="en-US" dirty="0">
                <a:latin typeface="+mn-ea"/>
              </a:rPr>
              <a:t>별로 각각 </a:t>
            </a:r>
            <a:r>
              <a:rPr lang="en-US" altLang="ko-KR" dirty="0">
                <a:latin typeface="+mn-ea"/>
              </a:rPr>
              <a:t>producer, server, consumer</a:t>
            </a:r>
            <a:r>
              <a:rPr lang="ko-KR" altLang="en-US" dirty="0">
                <a:latin typeface="+mn-ea"/>
              </a:rPr>
              <a:t>로 지정함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hosts</a:t>
            </a:r>
            <a:r>
              <a:rPr lang="ko-KR" altLang="en-US" dirty="0">
                <a:latin typeface="+mn-ea"/>
              </a:rPr>
              <a:t> 설정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를 굳이 사용하지 않아도 </a:t>
            </a:r>
            <a:r>
              <a:rPr lang="en-US" altLang="ko-KR" dirty="0">
                <a:latin typeface="+mn-ea"/>
              </a:rPr>
              <a:t>hostname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를 알아볼 수 있게 설정함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8AC9-1666-4F81-B740-18F33CCF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65" y="3655093"/>
            <a:ext cx="6953250" cy="438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BBB398-FA75-4B44-8C51-FD4B0A93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7" y="4189496"/>
            <a:ext cx="6943725" cy="20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네트워크 설정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IP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기존 인터넷과 연결된 네트워크 인터페이스인 </a:t>
            </a:r>
            <a:r>
              <a:rPr lang="en-US" altLang="ko-KR" dirty="0">
                <a:latin typeface="+mn-ea"/>
              </a:rPr>
              <a:t>ens33</a:t>
            </a:r>
            <a:r>
              <a:rPr lang="ko-KR" altLang="en-US" dirty="0">
                <a:latin typeface="+mn-ea"/>
              </a:rPr>
              <a:t>을 고정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로 설정함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VM </a:t>
            </a:r>
            <a:r>
              <a:rPr lang="ko-KR" altLang="en-US" dirty="0">
                <a:latin typeface="+mn-ea"/>
              </a:rPr>
              <a:t>별로 각각 </a:t>
            </a:r>
            <a:r>
              <a:rPr lang="en-US" altLang="ko-KR" dirty="0">
                <a:latin typeface="+mn-ea"/>
              </a:rPr>
              <a:t>10.0.0.1/24, 10.0.0.2/24, 10.0.0.3/24</a:t>
            </a:r>
            <a:r>
              <a:rPr lang="ko-KR" altLang="en-US" dirty="0">
                <a:latin typeface="+mn-ea"/>
              </a:rPr>
              <a:t>로 지정함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A71E8-4403-4B65-9B6E-CFE0DAAE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945728"/>
            <a:ext cx="6962775" cy="103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6AC8D-A023-485C-B64A-E9D939F6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4069931"/>
            <a:ext cx="6943725" cy="1076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8A5ED-CC8A-410B-B41E-0215D64E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5208465"/>
            <a:ext cx="6962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네트워크 설정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Ping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F2D666-C5B5-4F82-9BCD-F9D7B37A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2" y="2062341"/>
            <a:ext cx="6508133" cy="8748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3A7F9B-BF83-4F4D-B6ED-8D05E6D9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383" y="2181385"/>
            <a:ext cx="5880903" cy="874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2EC981-BD6E-4AF4-A6E7-BF280A67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32" y="3319524"/>
            <a:ext cx="6508133" cy="8748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E8B8FE-DD06-4BD5-9ECB-C1CA7FCCA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32" y="4776886"/>
            <a:ext cx="6508133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B3E563-8945-4308-AAA2-D5C42EBE5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382" y="5094793"/>
            <a:ext cx="5880903" cy="942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98E6F7-3C32-41E5-918E-99ECEB48D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383" y="3584087"/>
            <a:ext cx="5880903" cy="8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9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+mn-ea"/>
              </a:rPr>
              <a:t>테스트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모든 </a:t>
            </a:r>
            <a:r>
              <a:rPr lang="en-US" altLang="ko-KR" dirty="0">
                <a:latin typeface="+mn-ea"/>
              </a:rPr>
              <a:t>VM</a:t>
            </a:r>
            <a:r>
              <a:rPr lang="ko-KR" altLang="en-US" dirty="0">
                <a:latin typeface="+mn-ea"/>
              </a:rPr>
              <a:t>이 켜져 있어야 하며 서로 간의 </a:t>
            </a:r>
            <a:r>
              <a:rPr lang="en-US" altLang="ko-KR" dirty="0">
                <a:latin typeface="+mn-ea"/>
              </a:rPr>
              <a:t>ping </a:t>
            </a:r>
            <a:r>
              <a:rPr lang="ko-KR" altLang="en-US" dirty="0">
                <a:latin typeface="+mn-ea"/>
              </a:rPr>
              <a:t>통신이 된 상태여야 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producer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 err="1">
                <a:latin typeface="+mn-ea"/>
              </a:rPr>
              <a:t>mqtt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메시지를 보내 </a:t>
            </a:r>
            <a:r>
              <a:rPr lang="en-US" altLang="ko-KR" dirty="0">
                <a:latin typeface="+mn-ea"/>
              </a:rPr>
              <a:t>consumer</a:t>
            </a:r>
            <a:r>
              <a:rPr lang="ko-KR" altLang="en-US" dirty="0">
                <a:latin typeface="+mn-ea"/>
              </a:rPr>
              <a:t>에서 확인함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Server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Producer</a:t>
            </a:r>
          </a:p>
          <a:p>
            <a:pPr lvl="3"/>
            <a:r>
              <a:rPr lang="ko-KR" altLang="en-US" dirty="0">
                <a:latin typeface="+mn-ea"/>
              </a:rPr>
              <a:t>세팅 과정에서 작성한 스크립트를 실행함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1371600" lvl="3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Consumer</a:t>
            </a:r>
          </a:p>
          <a:p>
            <a:pPr lvl="3"/>
            <a:r>
              <a:rPr lang="en-US" altLang="ko-KR" dirty="0" err="1">
                <a:latin typeface="+mn-ea"/>
              </a:rPr>
              <a:t>mosquitto_sub</a:t>
            </a:r>
            <a:r>
              <a:rPr lang="ko-KR" altLang="en-US" dirty="0">
                <a:latin typeface="+mn-ea"/>
              </a:rPr>
              <a:t>를 통해 메시지를 수신함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B70F2-5AA8-466D-A369-22107B3B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9" y="3899285"/>
            <a:ext cx="6991350" cy="29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77716B-0411-415C-AC91-5DC6F33C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04" y="2812134"/>
            <a:ext cx="7000875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AA5A21-4869-4DB2-8907-22857E1C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529" y="4961191"/>
            <a:ext cx="7029450" cy="23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8D863-B44D-42EE-8304-63E861479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004" y="5848186"/>
            <a:ext cx="69913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테스트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권한 거부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권한 설정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chmod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명령어 사용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CAA3E-2213-4F66-9195-ADE76469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5" y="2031026"/>
            <a:ext cx="7029450" cy="3619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FB5FD6-D4BD-419F-A542-8244CAB13881}"/>
              </a:ext>
            </a:extLst>
          </p:cNvPr>
          <p:cNvGrpSpPr/>
          <p:nvPr/>
        </p:nvGrpSpPr>
        <p:grpSpPr>
          <a:xfrm>
            <a:off x="1035440" y="5055746"/>
            <a:ext cx="6981825" cy="619125"/>
            <a:chOff x="1068777" y="4385529"/>
            <a:chExt cx="6981825" cy="6191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1364181-E1AB-4460-94FE-DCCF99926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777" y="4385529"/>
              <a:ext cx="6981825" cy="61912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C98AB6-98FD-432B-BDDE-BBFF226F502C}"/>
                </a:ext>
              </a:extLst>
            </p:cNvPr>
            <p:cNvSpPr/>
            <p:nvPr/>
          </p:nvSpPr>
          <p:spPr>
            <a:xfrm>
              <a:off x="1068777" y="4385529"/>
              <a:ext cx="4445903" cy="150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15AF9C-4EB2-44EB-AA04-5F80D10C1162}"/>
              </a:ext>
            </a:extLst>
          </p:cNvPr>
          <p:cNvGrpSpPr/>
          <p:nvPr/>
        </p:nvGrpSpPr>
        <p:grpSpPr>
          <a:xfrm>
            <a:off x="1035440" y="3531516"/>
            <a:ext cx="6972300" cy="1228725"/>
            <a:chOff x="1085850" y="2814637"/>
            <a:chExt cx="6972300" cy="12287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3530FC6-9335-4483-854A-41846C06CBF9}"/>
                </a:ext>
              </a:extLst>
            </p:cNvPr>
            <p:cNvGrpSpPr/>
            <p:nvPr/>
          </p:nvGrpSpPr>
          <p:grpSpPr>
            <a:xfrm>
              <a:off x="1085850" y="2814637"/>
              <a:ext cx="6972300" cy="1228725"/>
              <a:chOff x="1085850" y="2814637"/>
              <a:chExt cx="6972300" cy="122872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46D98EE-2E78-4684-AAE6-21098F5F6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5850" y="2814637"/>
                <a:ext cx="6972300" cy="1228725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6EECB0-51E6-460F-95CD-5F37C401D871}"/>
                  </a:ext>
                </a:extLst>
              </p:cNvPr>
              <p:cNvSpPr/>
              <p:nvPr/>
            </p:nvSpPr>
            <p:spPr>
              <a:xfrm>
                <a:off x="1085850" y="3167406"/>
                <a:ext cx="4428830" cy="1508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BF913E-57EE-41AB-91E4-2C5271BB82C6}"/>
                </a:ext>
              </a:extLst>
            </p:cNvPr>
            <p:cNvSpPr/>
            <p:nvPr/>
          </p:nvSpPr>
          <p:spPr>
            <a:xfrm>
              <a:off x="2630078" y="3855563"/>
              <a:ext cx="2271860" cy="150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95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테스트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DBC9A3-696F-48EE-A493-E8B49993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3" y="1585910"/>
            <a:ext cx="3847775" cy="25529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62A7BC-0792-4419-8076-C659AF16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56" y="1585909"/>
            <a:ext cx="3847775" cy="2552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6C4126-C6DC-424B-9B5E-478002FB5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714" y="1585908"/>
            <a:ext cx="3847776" cy="2552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766F5F-C745-4F4B-9091-55BCD1B9B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49" y="3429000"/>
            <a:ext cx="4800600" cy="2187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29381A-6E6A-4142-A3DB-9D037D2F3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569" y="3884349"/>
            <a:ext cx="5100714" cy="9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222" y="1062301"/>
            <a:ext cx="8796977" cy="51691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테스트 베드 구축</a:t>
            </a:r>
          </a:p>
          <a:p>
            <a:pPr lvl="1"/>
            <a:r>
              <a:rPr lang="en-US" altLang="ko-KR" dirty="0"/>
              <a:t>VM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네트워크 설정</a:t>
            </a:r>
            <a:endParaRPr lang="en-US" altLang="ko-KR" dirty="0"/>
          </a:p>
          <a:p>
            <a:pPr lvl="1"/>
            <a:r>
              <a:rPr lang="ko-KR" altLang="en-US" dirty="0"/>
              <a:t>테스트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939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테스트 베드 구축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4F37-BD0F-47F2-A9CE-90811FD78AEE}"/>
              </a:ext>
            </a:extLst>
          </p:cNvPr>
          <p:cNvSpPr txBox="1"/>
          <p:nvPr/>
        </p:nvSpPr>
        <p:spPr>
          <a:xfrm>
            <a:off x="169223" y="6311249"/>
            <a:ext cx="392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https://github.com/F-Secure/mqtt_fuzz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FC6DB6-FB89-4AC5-9AE1-A526718D2317}"/>
              </a:ext>
            </a:extLst>
          </p:cNvPr>
          <p:cNvGrpSpPr/>
          <p:nvPr/>
        </p:nvGrpSpPr>
        <p:grpSpPr>
          <a:xfrm>
            <a:off x="478366" y="2060414"/>
            <a:ext cx="8187267" cy="3471901"/>
            <a:chOff x="478366" y="2494047"/>
            <a:chExt cx="8187267" cy="347190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8FEF4BC-0AF3-4184-84AF-D315B1F26A2D}"/>
                </a:ext>
              </a:extLst>
            </p:cNvPr>
            <p:cNvSpPr/>
            <p:nvPr/>
          </p:nvSpPr>
          <p:spPr>
            <a:xfrm>
              <a:off x="711981" y="3225799"/>
              <a:ext cx="1607887" cy="67733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Producer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B1AC984-ACF9-4651-BB4A-39DB5F621DBF}"/>
                </a:ext>
              </a:extLst>
            </p:cNvPr>
            <p:cNvSpPr/>
            <p:nvPr/>
          </p:nvSpPr>
          <p:spPr>
            <a:xfrm>
              <a:off x="3234657" y="3225799"/>
              <a:ext cx="2650066" cy="67733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</a:rPr>
                <a:t>Rabbitmq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-server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04154C-DC1A-42AA-A9EA-D019AAB02AC6}"/>
                </a:ext>
              </a:extLst>
            </p:cNvPr>
            <p:cNvSpPr/>
            <p:nvPr/>
          </p:nvSpPr>
          <p:spPr>
            <a:xfrm>
              <a:off x="6799512" y="3225799"/>
              <a:ext cx="1607888" cy="677333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Consumer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B3A973-D326-411B-8BAE-25A2D26B5EFE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319868" y="3564466"/>
              <a:ext cx="914789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17A1BCD-9220-446B-AF09-07B7860AEA75}"/>
                </a:ext>
              </a:extLst>
            </p:cNvPr>
            <p:cNvCxnSpPr/>
            <p:nvPr/>
          </p:nvCxnSpPr>
          <p:spPr>
            <a:xfrm>
              <a:off x="5884723" y="3564465"/>
              <a:ext cx="914789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629E6E-4DBC-4978-AF65-03730B2E66F7}"/>
                </a:ext>
              </a:extLst>
            </p:cNvPr>
            <p:cNvSpPr txBox="1"/>
            <p:nvPr/>
          </p:nvSpPr>
          <p:spPr>
            <a:xfrm>
              <a:off x="859757" y="2494047"/>
              <a:ext cx="13123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Ubuntu 18.04 LTS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10.0.0.1/24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producer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30G/2G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A2838E-82AA-4F24-A6DB-95D606A31919}"/>
                </a:ext>
              </a:extLst>
            </p:cNvPr>
            <p:cNvSpPr txBox="1"/>
            <p:nvPr/>
          </p:nvSpPr>
          <p:spPr>
            <a:xfrm>
              <a:off x="3903523" y="2494047"/>
              <a:ext cx="13123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Ubuntu 18.04 LTS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10.0.0.2/24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server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30G/2G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960546-C769-4088-9AB1-832A30D67C91}"/>
                </a:ext>
              </a:extLst>
            </p:cNvPr>
            <p:cNvSpPr txBox="1"/>
            <p:nvPr/>
          </p:nvSpPr>
          <p:spPr>
            <a:xfrm>
              <a:off x="6947289" y="2494047"/>
              <a:ext cx="13123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+mn-ea"/>
                </a:rPr>
                <a:t>Ubuntu 18.04 LTS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10.0.0.3/24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consumer</a:t>
              </a:r>
            </a:p>
            <a:p>
              <a:pPr algn="ctr"/>
              <a:r>
                <a:rPr lang="en-US" altLang="ko-KR" sz="1000" dirty="0">
                  <a:latin typeface="+mn-ea"/>
                </a:rPr>
                <a:t>30G/2G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FE7FB8-9BBC-49AC-AB8B-4E306EA44AD0}"/>
                </a:ext>
              </a:extLst>
            </p:cNvPr>
            <p:cNvSpPr/>
            <p:nvPr/>
          </p:nvSpPr>
          <p:spPr>
            <a:xfrm>
              <a:off x="478366" y="2515435"/>
              <a:ext cx="8187267" cy="3191933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694F6E-5D42-492F-9AB5-87A75BE82DCD}"/>
                </a:ext>
              </a:extLst>
            </p:cNvPr>
            <p:cNvSpPr/>
            <p:nvPr/>
          </p:nvSpPr>
          <p:spPr>
            <a:xfrm>
              <a:off x="3234657" y="5288615"/>
              <a:ext cx="2650066" cy="677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vmware</a:t>
              </a:r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9468DD1-E1B3-4398-9510-0D92FCEF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487" y="4031969"/>
              <a:ext cx="564235" cy="49464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E951DE1-64F2-4BAD-BDBA-DC308EA4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067" y="3725332"/>
              <a:ext cx="939800" cy="939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5506DC8-3589-4B8A-92DF-1EB5BC54A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134" y="4052842"/>
              <a:ext cx="1057712" cy="21306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B1C18F5-355E-4479-B95E-CB78BF03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67" y="4088700"/>
              <a:ext cx="1057712" cy="213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0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>
                <a:latin typeface="+mn-ea"/>
              </a:rPr>
              <a:t>VM </a:t>
            </a:r>
            <a:r>
              <a:rPr lang="ko-KR" altLang="en-US">
                <a:latin typeface="+mn-ea"/>
              </a:rPr>
              <a:t>세팅</a:t>
            </a:r>
            <a:endParaRPr lang="en-US" altLang="ko-KR">
              <a:latin typeface="+mn-ea"/>
            </a:endParaRPr>
          </a:p>
          <a:p>
            <a:pPr lvl="1"/>
            <a:r>
              <a:rPr lang="ko-KR" altLang="en-US">
                <a:latin typeface="+mn-ea"/>
              </a:rPr>
              <a:t>디스크 용량 </a:t>
            </a:r>
            <a:r>
              <a:rPr lang="en-US" altLang="ko-KR">
                <a:latin typeface="+mn-ea"/>
              </a:rPr>
              <a:t>20GB</a:t>
            </a:r>
          </a:p>
          <a:p>
            <a:pPr lvl="1"/>
            <a:r>
              <a:rPr lang="ko-KR" altLang="en-US">
                <a:latin typeface="+mn-ea"/>
              </a:rPr>
              <a:t>메모리 용량 </a:t>
            </a:r>
            <a:r>
              <a:rPr lang="en-US" altLang="ko-KR">
                <a:latin typeface="+mn-ea"/>
              </a:rPr>
              <a:t>2GB</a:t>
            </a:r>
          </a:p>
          <a:p>
            <a:pPr lvl="1"/>
            <a:r>
              <a:rPr lang="en-US" altLang="ko-KR">
                <a:latin typeface="+mn-ea"/>
              </a:rPr>
              <a:t>OS : Ubuntu 18.04 LTS</a:t>
            </a:r>
          </a:p>
          <a:p>
            <a:r>
              <a:rPr lang="en-US" altLang="ko-KR">
                <a:latin typeface="+mn-ea"/>
              </a:rPr>
              <a:t> OS</a:t>
            </a:r>
            <a:r>
              <a:rPr lang="ko-KR" altLang="en-US">
                <a:latin typeface="+mn-ea"/>
              </a:rPr>
              <a:t> 세팅</a:t>
            </a:r>
            <a:endParaRPr lang="en-US" altLang="ko-KR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6F82FB-FE7A-4988-8F65-15F4581C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91" y="3319361"/>
            <a:ext cx="5444818" cy="1340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7DF28E-8D72-4B08-9C73-11F5531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1" y="4705270"/>
            <a:ext cx="5444818" cy="14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Producer</a:t>
            </a:r>
          </a:p>
          <a:p>
            <a:pPr lvl="1"/>
            <a:r>
              <a:rPr lang="ko-KR" altLang="en-US" dirty="0">
                <a:latin typeface="+mn-ea"/>
              </a:rPr>
              <a:t>생성된 </a:t>
            </a:r>
            <a:r>
              <a:rPr lang="en-US" altLang="ko-KR" dirty="0">
                <a:latin typeface="+mn-ea"/>
              </a:rPr>
              <a:t>VM</a:t>
            </a:r>
            <a:r>
              <a:rPr lang="ko-KR" altLang="en-US" dirty="0">
                <a:latin typeface="+mn-ea"/>
              </a:rPr>
              <a:t>을 복제해 </a:t>
            </a:r>
            <a:r>
              <a:rPr lang="en-US" altLang="ko-KR" dirty="0">
                <a:latin typeface="+mn-ea"/>
              </a:rPr>
              <a:t>Producer VM</a:t>
            </a:r>
            <a:r>
              <a:rPr lang="ko-KR" altLang="en-US" dirty="0">
                <a:latin typeface="+mn-ea"/>
              </a:rPr>
              <a:t>을 생성함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 err="1">
                <a:latin typeface="+mn-ea"/>
              </a:rPr>
              <a:t>Mosquitto</a:t>
            </a:r>
            <a:r>
              <a:rPr lang="en-US" altLang="ko-KR" dirty="0">
                <a:latin typeface="+mn-ea"/>
              </a:rPr>
              <a:t>-clients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 err="1">
                <a:latin typeface="+mn-ea"/>
              </a:rPr>
              <a:t>Radamsa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mqtt_fuzz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Radamsa</a:t>
            </a:r>
            <a:r>
              <a:rPr lang="ko-KR" altLang="en-US" dirty="0">
                <a:latin typeface="+mn-ea"/>
              </a:rPr>
              <a:t>를 필요로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2DF28-6048-4278-8BEB-FD0B2FAE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481513"/>
            <a:ext cx="6962775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5643DE-0EFF-4D0F-9344-549E20BE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6" y="3957531"/>
            <a:ext cx="6981825" cy="742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F7CB60-5419-48DA-A5AD-0DF708D6F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6" y="4799814"/>
            <a:ext cx="7038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Producer</a:t>
            </a: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mqtt</a:t>
            </a:r>
            <a:r>
              <a:rPr lang="ko-KR" altLang="en-US" dirty="0">
                <a:latin typeface="+mn-ea"/>
              </a:rPr>
              <a:t> 메시지 테스트를 위한 스크립트 생성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vi test.sh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FE91F-59ED-4BF2-8D49-9EADBFE6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993231"/>
            <a:ext cx="6981825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88506-30F4-4621-A9AC-41603879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3181899"/>
            <a:ext cx="7010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Server</a:t>
            </a:r>
          </a:p>
          <a:p>
            <a:pPr lvl="1"/>
            <a:r>
              <a:rPr lang="ko-KR" altLang="en-US" dirty="0">
                <a:latin typeface="+mn-ea"/>
              </a:rPr>
              <a:t>생성된 </a:t>
            </a:r>
            <a:r>
              <a:rPr lang="en-US" altLang="ko-KR" dirty="0">
                <a:latin typeface="+mn-ea"/>
              </a:rPr>
              <a:t>VM</a:t>
            </a:r>
            <a:r>
              <a:rPr lang="ko-KR" altLang="en-US" dirty="0">
                <a:latin typeface="+mn-ea"/>
              </a:rPr>
              <a:t>을 복제해 </a:t>
            </a:r>
            <a:r>
              <a:rPr lang="en-US" altLang="ko-KR" dirty="0">
                <a:latin typeface="+mn-ea"/>
              </a:rPr>
              <a:t>Server VM</a:t>
            </a:r>
            <a:r>
              <a:rPr lang="ko-KR" altLang="en-US" dirty="0">
                <a:latin typeface="+mn-ea"/>
              </a:rPr>
              <a:t>을 생성함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RabbitMQ </a:t>
            </a:r>
            <a:r>
              <a:rPr lang="ko-KR" altLang="en-US" dirty="0">
                <a:latin typeface="+mn-ea"/>
              </a:rPr>
              <a:t>설치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관리용 플러그인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mqtt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플러그인 활성화 및 관리자 계정 설정</a:t>
            </a: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7366E-3E99-4182-8D83-499F0494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65" y="2395537"/>
            <a:ext cx="6953250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AED902-4F61-4434-AE59-A16190C24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40" y="5479547"/>
            <a:ext cx="6972300" cy="749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1F60F-B31D-4671-8619-ADA6997C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23" y="3837917"/>
            <a:ext cx="6964753" cy="15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7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Server</a:t>
            </a: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메시지 테스트를 위한 설정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큐 생성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q1</a:t>
            </a:r>
            <a:r>
              <a:rPr lang="ko-KR" altLang="en-US" dirty="0">
                <a:latin typeface="+mn-ea"/>
              </a:rPr>
              <a:t>이라는 큐를 생성함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D2516-6A50-4376-B86C-C9CCC756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7" y="2878511"/>
            <a:ext cx="7439105" cy="24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5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베드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Server</a:t>
            </a:r>
          </a:p>
          <a:p>
            <a:pPr lvl="1"/>
            <a:r>
              <a:rPr lang="en-US" altLang="ko-KR" dirty="0" err="1">
                <a:latin typeface="+mn-ea"/>
              </a:rPr>
              <a:t>mqtt_fuzz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메시지 테스트를 위한 설정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교환 설정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amq.topic</a:t>
            </a:r>
            <a:r>
              <a:rPr lang="ko-KR" altLang="en-US" dirty="0">
                <a:latin typeface="+mn-ea"/>
              </a:rPr>
              <a:t>에서 설정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Bindings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q1</a:t>
            </a:r>
            <a:r>
              <a:rPr lang="ko-KR" altLang="en-US" dirty="0">
                <a:latin typeface="+mn-ea"/>
              </a:rPr>
              <a:t>으로 설정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라우팅 키 </a:t>
            </a:r>
            <a:r>
              <a:rPr lang="en-US" altLang="ko-KR" dirty="0">
                <a:latin typeface="+mn-ea"/>
              </a:rPr>
              <a:t>‘#’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모든 요청에 대한 응답</a:t>
            </a:r>
            <a:endParaRPr lang="en-US" altLang="ko-KR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모든 요청이 큐 </a:t>
            </a:r>
            <a:r>
              <a:rPr lang="en-US" altLang="ko-KR" dirty="0">
                <a:latin typeface="+mn-ea"/>
              </a:rPr>
              <a:t>q1</a:t>
            </a:r>
            <a:r>
              <a:rPr lang="ko-KR" altLang="en-US" dirty="0">
                <a:latin typeface="+mn-ea"/>
              </a:rPr>
              <a:t>으로 들어가게 됨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1371600" lvl="3" indent="0">
              <a:buNone/>
            </a:pP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5EB92-0D76-403D-AD6D-DC2220C4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65" y="3531516"/>
            <a:ext cx="53530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4252</TotalTime>
  <Words>408</Words>
  <Application>Microsoft Office PowerPoint</Application>
  <PresentationFormat>화면 슬라이드 쇼(4:3)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Unicode MS</vt:lpstr>
      <vt:lpstr>맑은 고딕</vt:lpstr>
      <vt:lpstr>Arial</vt:lpstr>
      <vt:lpstr>Calibri</vt:lpstr>
      <vt:lpstr>Calibri Light</vt:lpstr>
      <vt:lpstr>Office 테마</vt:lpstr>
      <vt:lpstr>테스트 베드 구축</vt:lpstr>
      <vt:lpstr>목차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  <vt:lpstr>1. 테스트 베드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paran_son</cp:lastModifiedBy>
  <cp:revision>405</cp:revision>
  <dcterms:created xsi:type="dcterms:W3CDTF">2018-10-02T08:57:00Z</dcterms:created>
  <dcterms:modified xsi:type="dcterms:W3CDTF">2019-03-19T14:34:19Z</dcterms:modified>
</cp:coreProperties>
</file>