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dirty="0">
                <a:sym typeface="+mn-ea"/>
              </a:rPr>
              <a:t>Innovation and Election </a:t>
            </a:r>
            <a:br>
              <a:rPr lang="en-US" dirty="0"/>
            </a:b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Election understanding and Modeling</a:t>
            </a:r>
            <a:endParaRPr lang="en-US"/>
          </a:p>
        </p:txBody>
      </p:sp>
      <p:sp>
        <p:nvSpPr>
          <p:cNvPr id="3" name="Content Placeholder 2"/>
          <p:cNvSpPr>
            <a:spLocks noGrp="1"/>
          </p:cNvSpPr>
          <p:nvPr>
            <p:ph sz="half" idx="1"/>
          </p:nvPr>
        </p:nvSpPr>
        <p:spPr/>
        <p:txBody>
          <a:bodyPr/>
          <a:p>
            <a:pPr marL="0" indent="0">
              <a:buNone/>
            </a:pPr>
            <a:r>
              <a:rPr lang="en-US" sz="1800"/>
              <a:t>The Indian general election of 1951–52, held from 25 October 1951 to 21 February 1952, was the first election to the Lok Sabha since India became independent in August 1947.[1][2][3] It was conducted under the provisions of the Indian Constitution, which was adopted on 26 November 1949. Elections to most of the state legislatures took place simultaneously.¶</a:t>
            </a:r>
            <a:endParaRPr lang="en-US" sz="1800"/>
          </a:p>
          <a:p>
            <a:pPr marL="0" indent="0">
              <a:buNone/>
            </a:pPr>
            <a:endParaRPr lang="en-US" sz="1800"/>
          </a:p>
        </p:txBody>
      </p:sp>
      <p:pic>
        <p:nvPicPr>
          <p:cNvPr id="4" name="Content Placeholder 3"/>
          <p:cNvPicPr>
            <a:picLocks noChangeAspect="1"/>
          </p:cNvPicPr>
          <p:nvPr>
            <p:ph sz="half" idx="2"/>
          </p:nvPr>
        </p:nvPicPr>
        <p:blipFill>
          <a:blip r:embed="rId1"/>
          <a:stretch>
            <a:fillRect/>
          </a:stretch>
        </p:blipFill>
        <p:spPr>
          <a:xfrm>
            <a:off x="6687185" y="1825625"/>
            <a:ext cx="4150360"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          Bengal contribution</a:t>
            </a:r>
            <a:endParaRPr lang="en-US"/>
          </a:p>
        </p:txBody>
      </p:sp>
      <p:pic>
        <p:nvPicPr>
          <p:cNvPr id="5" name="Content Placeholder 4"/>
          <p:cNvPicPr>
            <a:picLocks noChangeAspect="1"/>
          </p:cNvPicPr>
          <p:nvPr>
            <p:ph sz="half" idx="1"/>
          </p:nvPr>
        </p:nvPicPr>
        <p:blipFill>
          <a:blip r:embed="rId1"/>
          <a:stretch>
            <a:fillRect/>
          </a:stretch>
        </p:blipFill>
        <p:spPr>
          <a:xfrm>
            <a:off x="220980" y="1970405"/>
            <a:ext cx="7771765" cy="3127375"/>
          </a:xfrm>
          <a:prstGeom prst="rect">
            <a:avLst/>
          </a:prstGeom>
        </p:spPr>
      </p:pic>
      <p:sp>
        <p:nvSpPr>
          <p:cNvPr id="6" name="Text Box 5"/>
          <p:cNvSpPr txBox="1"/>
          <p:nvPr/>
        </p:nvSpPr>
        <p:spPr>
          <a:xfrm>
            <a:off x="1686560" y="5627370"/>
            <a:ext cx="7040245" cy="645160"/>
          </a:xfrm>
          <a:prstGeom prst="rect">
            <a:avLst/>
          </a:prstGeom>
          <a:noFill/>
        </p:spPr>
        <p:txBody>
          <a:bodyPr wrap="square" rtlCol="0">
            <a:spAutoFit/>
          </a:bodyPr>
          <a:p>
            <a:r>
              <a:rPr lang="en-US"/>
              <a:t>Bengal contributed 42 seats out of 543 seats for gernal election¶</a:t>
            </a:r>
            <a:br>
              <a:rPr lang="en-US"/>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Analysis and Data-Prepration</a:t>
            </a:r>
            <a:endParaRPr lang="en-US"/>
          </a:p>
        </p:txBody>
      </p:sp>
      <p:sp>
        <p:nvSpPr>
          <p:cNvPr id="3" name="Content Placeholder 2"/>
          <p:cNvSpPr>
            <a:spLocks noGrp="1"/>
          </p:cNvSpPr>
          <p:nvPr>
            <p:ph sz="half" idx="1"/>
          </p:nvPr>
        </p:nvSpPr>
        <p:spPr/>
        <p:txBody>
          <a:bodyPr/>
          <a:p>
            <a:r>
              <a:rPr lang="en-US" sz="1800"/>
              <a:t>Scrapping the data from wikipedia for the population distribution in west bengal</a:t>
            </a:r>
            <a:endParaRPr lang="en-US" sz="1800"/>
          </a:p>
          <a:p>
            <a:r>
              <a:rPr lang="en-US" sz="1800"/>
              <a:t>Source of the data is Wikipedia</a:t>
            </a:r>
            <a:endParaRPr lang="en-US" sz="1800"/>
          </a:p>
          <a:p>
            <a:pPr marL="0" indent="0">
              <a:buNone/>
            </a:pPr>
            <a:r>
              <a:rPr lang="en-US" sz="1800"/>
              <a:t>Data Description</a:t>
            </a:r>
            <a:endParaRPr lang="en-US" sz="1800"/>
          </a:p>
          <a:p>
            <a:r>
              <a:rPr lang="en-US" sz="1800"/>
              <a:t>District : District of Bengal</a:t>
            </a:r>
            <a:endParaRPr lang="en-US" sz="1800"/>
          </a:p>
          <a:p>
            <a:r>
              <a:rPr lang="en-US" sz="1800"/>
              <a:t>Population : Population of that District</a:t>
            </a:r>
            <a:endParaRPr lang="en-US" sz="1800"/>
          </a:p>
          <a:p>
            <a:r>
              <a:rPr lang="en-US" sz="1800"/>
              <a:t>Growth rate : Growth rate of the district</a:t>
            </a:r>
            <a:endParaRPr lang="en-US" sz="1800"/>
          </a:p>
          <a:p>
            <a:r>
              <a:rPr lang="en-US" sz="1800"/>
              <a:t>Sex ratio : Sex ratio of that District</a:t>
            </a:r>
            <a:endParaRPr lang="en-US" sz="1800"/>
          </a:p>
          <a:p>
            <a:r>
              <a:rPr lang="en-US" sz="1800"/>
              <a:t>Literacy: Literacy of that district</a:t>
            </a:r>
            <a:endParaRPr lang="en-US" sz="1800"/>
          </a:p>
          <a:p>
            <a:r>
              <a:rPr lang="en-US" sz="1800"/>
              <a:t>Density per square killometer : Density of population per killometer</a:t>
            </a:r>
            <a:endParaRPr lang="en-US" sz="1800"/>
          </a:p>
          <a:p>
            <a:r>
              <a:rPr lang="en-US" sz="1800"/>
              <a:t>The chart is showing the literacy rate in bengal</a:t>
            </a:r>
            <a:endParaRPr lang="en-US" sz="1800"/>
          </a:p>
        </p:txBody>
      </p:sp>
      <p:pic>
        <p:nvPicPr>
          <p:cNvPr id="5" name="Content Placeholder 4"/>
          <p:cNvPicPr>
            <a:picLocks noChangeAspect="1"/>
          </p:cNvPicPr>
          <p:nvPr>
            <p:ph sz="half" idx="2"/>
          </p:nvPr>
        </p:nvPicPr>
        <p:blipFill>
          <a:blip r:embed="rId1"/>
          <a:stretch>
            <a:fillRect/>
          </a:stretch>
        </p:blipFill>
        <p:spPr>
          <a:xfrm>
            <a:off x="6172200" y="2505710"/>
            <a:ext cx="5181600" cy="29902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Analysis and Data-Prepration</a:t>
            </a:r>
            <a:br>
              <a:rPr lang="en-US"/>
            </a:br>
            <a:endParaRPr lang="en-US"/>
          </a:p>
        </p:txBody>
      </p:sp>
      <p:sp>
        <p:nvSpPr>
          <p:cNvPr id="4" name="Content Placeholder 3"/>
          <p:cNvSpPr>
            <a:spLocks noGrp="1"/>
          </p:cNvSpPr>
          <p:nvPr>
            <p:ph sz="half" idx="2"/>
          </p:nvPr>
        </p:nvSpPr>
        <p:spPr>
          <a:xfrm>
            <a:off x="5057775" y="1691005"/>
            <a:ext cx="6296025" cy="4486275"/>
          </a:xfrm>
        </p:spPr>
        <p:txBody>
          <a:bodyPr/>
          <a:p>
            <a:r>
              <a:rPr lang="en-US" sz="1800"/>
              <a:t>The graph is showing the west bengal </a:t>
            </a:r>
            <a:endParaRPr lang="en-US" sz="1800"/>
          </a:p>
          <a:p>
            <a:r>
              <a:rPr lang="en-US" sz="1800"/>
              <a:t>    top 10 District wise population</a:t>
            </a:r>
            <a:endParaRPr lang="en-US" sz="1800"/>
          </a:p>
          <a:p>
            <a:r>
              <a:rPr lang="en-US" sz="1800"/>
              <a:t>    The main understanding of the analysis is to use the meaninful information   from the make it useful for the future prediction for that ,I used lots of thing ,webscrapping ,data analysis ,model designing ,visulaization ,and prepraing the data for the model</a:t>
            </a:r>
            <a:endParaRPr lang="en-US" sz="1800"/>
          </a:p>
        </p:txBody>
      </p:sp>
      <p:pic>
        <p:nvPicPr>
          <p:cNvPr id="5" name="Content Placeholder 4"/>
          <p:cNvPicPr>
            <a:picLocks noChangeAspect="1"/>
          </p:cNvPicPr>
          <p:nvPr>
            <p:ph sz="half" idx="1"/>
          </p:nvPr>
        </p:nvPicPr>
        <p:blipFill>
          <a:blip r:embed="rId1"/>
          <a:stretch>
            <a:fillRect/>
          </a:stretch>
        </p:blipFill>
        <p:spPr>
          <a:xfrm>
            <a:off x="493395" y="1906270"/>
            <a:ext cx="4564380" cy="3406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Designing</a:t>
            </a:r>
            <a:endParaRPr lang="en-US"/>
          </a:p>
        </p:txBody>
      </p:sp>
      <p:sp>
        <p:nvSpPr>
          <p:cNvPr id="4" name="Content Placeholder 3"/>
          <p:cNvSpPr>
            <a:spLocks noGrp="1"/>
          </p:cNvSpPr>
          <p:nvPr>
            <p:ph sz="half" idx="2"/>
          </p:nvPr>
        </p:nvSpPr>
        <p:spPr>
          <a:xfrm>
            <a:off x="4833620" y="1501775"/>
            <a:ext cx="6520180" cy="4675505"/>
          </a:xfrm>
        </p:spPr>
        <p:txBody>
          <a:bodyPr/>
          <a:p>
            <a:pPr marL="0" indent="0" algn="ctr">
              <a:buNone/>
            </a:pPr>
            <a:r>
              <a:rPr lang="en-US" sz="1800"/>
              <a:t>Election is the time when a common try to select the candidates currently with the help of Machine learning we can provide the better result based on the different survey and with past record</a:t>
            </a:r>
            <a:endParaRPr lang="en-US" sz="1800"/>
          </a:p>
          <a:p>
            <a:pPr marL="0" indent="0" algn="ctr">
              <a:buNone/>
            </a:pPr>
            <a:endParaRPr lang="en-US" sz="1800"/>
          </a:p>
          <a:p>
            <a:pPr marL="0" indent="0" algn="ctr">
              <a:buNone/>
            </a:pPr>
            <a:r>
              <a:rPr lang="en-US" sz="1800"/>
              <a:t>lots of data is  currently present on the web but we need to understand what is useful and what is not we need to select the data carefully ,clean and need to make useful for the model.</a:t>
            </a:r>
            <a:endParaRPr lang="en-US" sz="1800"/>
          </a:p>
          <a:p>
            <a:pPr marL="0" indent="0" algn="ctr">
              <a:buNone/>
            </a:pPr>
            <a:endParaRPr lang="en-US" sz="1800"/>
          </a:p>
          <a:p>
            <a:pPr marL="0" indent="0" algn="ctr">
              <a:buNone/>
            </a:pPr>
            <a:endParaRPr lang="en-US" sz="1800"/>
          </a:p>
          <a:p>
            <a:pPr marL="0" indent="0" algn="ctr">
              <a:buNone/>
            </a:pPr>
            <a:r>
              <a:rPr lang="en-US" sz="1800"/>
              <a:t>The figure is Area under the curve and provide the information for true positive rate to false positive rate</a:t>
            </a:r>
            <a:endParaRPr lang="en-US" sz="1800"/>
          </a:p>
        </p:txBody>
      </p:sp>
      <p:pic>
        <p:nvPicPr>
          <p:cNvPr id="5" name="Content Placeholder 4"/>
          <p:cNvPicPr>
            <a:picLocks noChangeAspect="1"/>
          </p:cNvPicPr>
          <p:nvPr>
            <p:ph sz="half" idx="1"/>
          </p:nvPr>
        </p:nvPicPr>
        <p:blipFill>
          <a:blip r:embed="rId1"/>
          <a:stretch>
            <a:fillRect/>
          </a:stretch>
        </p:blipFill>
        <p:spPr>
          <a:xfrm>
            <a:off x="471805" y="2086610"/>
            <a:ext cx="4046220" cy="24688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1828</Words>
  <Application>WPS Presentation</Application>
  <PresentationFormat>Widescreen</PresentationFormat>
  <Paragraphs>39</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Microsoft YaHei</vt:lpstr>
      <vt:lpstr>Arial Unicode MS</vt:lpstr>
      <vt:lpstr>Calibri</vt:lpstr>
      <vt:lpstr>Office Theme</vt:lpstr>
      <vt:lpstr>Innovation and Election  </vt:lpstr>
      <vt:lpstr>Election understanding and Modeling</vt:lpstr>
      <vt:lpstr>          Bengal contribution</vt:lpstr>
      <vt:lpstr>Analysis and Data-Prepration</vt:lpstr>
      <vt:lpstr>Analysis and Data-Prepration </vt:lpstr>
      <vt:lpstr>Model Designing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and Election  </dc:title>
  <dc:creator>mayan</dc:creator>
  <cp:lastModifiedBy>mayan</cp:lastModifiedBy>
  <cp:revision>1</cp:revision>
  <dcterms:created xsi:type="dcterms:W3CDTF">2021-04-08T19:05:54Z</dcterms:created>
  <dcterms:modified xsi:type="dcterms:W3CDTF">2021-04-08T19:05:54Z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