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57" r:id="rId4"/>
    <p:sldId id="263" r:id="rId5"/>
    <p:sldId id="264" r:id="rId6"/>
    <p:sldId id="265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29" d="100"/>
          <a:sy n="129" d="100"/>
        </p:scale>
        <p:origin x="11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Class Enumeration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11/14/2022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Prepare Data</a:t>
            </a:r>
          </a:p>
          <a:p>
            <a:r>
              <a:rPr lang="en-US" dirty="0"/>
              <a:t>Descriptive Statistics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Enumeration</a:t>
            </a:r>
          </a:p>
          <a:p>
            <a:r>
              <a:rPr lang="en-US" dirty="0"/>
              <a:t>Table of Fit Indices</a:t>
            </a:r>
          </a:p>
          <a:p>
            <a:r>
              <a:rPr lang="en-US" dirty="0"/>
              <a:t>Information Criteria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3</a:t>
            </a:r>
          </a:p>
          <a:p>
            <a:r>
              <a:rPr lang="en-US" dirty="0"/>
              <a:t>Compare Class Solutions</a:t>
            </a:r>
          </a:p>
          <a:p>
            <a:r>
              <a:rPr lang="en-US" dirty="0"/>
              <a:t>Probability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4</a:t>
            </a:r>
          </a:p>
          <a:p>
            <a:r>
              <a:rPr lang="en-US" dirty="0"/>
              <a:t>Observed Response Patterns</a:t>
            </a:r>
          </a:p>
          <a:p>
            <a:r>
              <a:rPr lang="en-US" dirty="0"/>
              <a:t>Classification Diagnostics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1019C7-80C5-49B0-B0B5-DB0DDFB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0D871-96C4-432E-932F-CF45170C2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Data and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458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F71F-7311-4000-9A86-7AE079B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C78C-99B2-4E2C-B4E0-56B64C938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Enumeration, Table of Fit Indices, Information Criteria Plot</a:t>
            </a:r>
          </a:p>
        </p:txBody>
      </p:sp>
    </p:spTree>
    <p:extLst>
      <p:ext uri="{BB962C8B-B14F-4D97-AF65-F5344CB8AC3E}">
        <p14:creationId xmlns:p14="http://schemas.microsoft.com/office/powerpoint/2010/main" val="37119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Class Solutions, Probability Plot</a:t>
            </a:r>
          </a:p>
        </p:txBody>
      </p:sp>
    </p:spTree>
    <p:extLst>
      <p:ext uri="{BB962C8B-B14F-4D97-AF65-F5344CB8AC3E}">
        <p14:creationId xmlns:p14="http://schemas.microsoft.com/office/powerpoint/2010/main" val="9281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Observed Response Patterns, Classification Diagnostics</a:t>
            </a:r>
          </a:p>
        </p:txBody>
      </p:sp>
    </p:spTree>
    <p:extLst>
      <p:ext uri="{BB962C8B-B14F-4D97-AF65-F5344CB8AC3E}">
        <p14:creationId xmlns:p14="http://schemas.microsoft.com/office/powerpoint/2010/main" val="73913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247</TotalTime>
  <Words>107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Latent Class Enumeration</vt:lpstr>
      <vt:lpstr>Visit our Github!</vt:lpstr>
      <vt:lpstr>Outline</vt:lpstr>
      <vt:lpstr>PART 1</vt:lpstr>
      <vt:lpstr>PART 2</vt:lpstr>
      <vt:lpstr>PART 3</vt:lpstr>
      <vt:lpstr>PART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Dina Arch</dc:creator>
  <cp:lastModifiedBy>Dina Arch</cp:lastModifiedBy>
  <cp:revision>11</cp:revision>
  <dcterms:created xsi:type="dcterms:W3CDTF">2022-11-14T17:33:51Z</dcterms:created>
  <dcterms:modified xsi:type="dcterms:W3CDTF">2023-02-13T16:25:44Z</dcterms:modified>
</cp:coreProperties>
</file>