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57" r:id="rId4"/>
    <p:sldId id="263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29" d="100"/>
          <a:sy n="129" d="100"/>
        </p:scale>
        <p:origin x="11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erse-uc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	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1E5-E625-43DA-8240-891F6A3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281"/>
          </a:xfrm>
        </p:spPr>
        <p:txBody>
          <a:bodyPr/>
          <a:lstStyle/>
          <a:p>
            <a:r>
              <a:rPr lang="en-US" dirty="0"/>
              <a:t>Visit our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A72-077B-477F-B572-EA1C0F82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825625"/>
            <a:ext cx="7995802" cy="4351338"/>
          </a:xfrm>
        </p:spPr>
        <p:txBody>
          <a:bodyPr/>
          <a:lstStyle/>
          <a:p>
            <a:r>
              <a:rPr lang="en-US" dirty="0"/>
              <a:t>Please visit our GitHub to access all the materials you need for our tutorials:	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https://github.com/immerse-ucsb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359095"/>
            <a:ext cx="79958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Installing R, </a:t>
            </a:r>
            <a:r>
              <a:rPr lang="en-US" dirty="0" err="1"/>
              <a:t>Rstudio</a:t>
            </a:r>
            <a:r>
              <a:rPr lang="en-US" dirty="0"/>
              <a:t>, Mplus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Overview of </a:t>
            </a:r>
            <a:r>
              <a:rPr lang="en-US" dirty="0" err="1"/>
              <a:t>Rstudio’s</a:t>
            </a:r>
            <a:r>
              <a:rPr lang="en-US" dirty="0"/>
              <a:t> Interface</a:t>
            </a:r>
          </a:p>
          <a:p>
            <a:r>
              <a:rPr lang="en-US" dirty="0"/>
              <a:t>Creating R Project (.</a:t>
            </a:r>
            <a:r>
              <a:rPr lang="en-US" dirty="0" err="1"/>
              <a:t>rproj</a:t>
            </a:r>
            <a:r>
              <a:rPr lang="en-US" dirty="0"/>
              <a:t>) and R Markdown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en-US" dirty="0"/>
              <a:t>R packages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3</a:t>
            </a:r>
          </a:p>
          <a:p>
            <a:r>
              <a:rPr lang="en-US" dirty="0"/>
              <a:t>Reading in data from a dataset</a:t>
            </a:r>
          </a:p>
          <a:p>
            <a:r>
              <a:rPr lang="en-US" dirty="0"/>
              <a:t>Some data screening and cleaning</a:t>
            </a:r>
          </a:p>
          <a:p>
            <a:r>
              <a:rPr lang="en-US" dirty="0"/>
              <a:t>Descriptive statistics 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1019C7-80C5-49B0-B0B5-DB0DDFB8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90D871-96C4-432E-932F-CF45170C2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 and overview of RStudio</a:t>
            </a:r>
          </a:p>
        </p:txBody>
      </p:sp>
    </p:spTree>
    <p:extLst>
      <p:ext uri="{BB962C8B-B14F-4D97-AF65-F5344CB8AC3E}">
        <p14:creationId xmlns:p14="http://schemas.microsoft.com/office/powerpoint/2010/main" val="14588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0F71F-7311-4000-9A86-7AE079B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C78C-99B2-4E2C-B4E0-56B64C938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project, packages, and markdown</a:t>
            </a:r>
          </a:p>
        </p:txBody>
      </p:sp>
    </p:spTree>
    <p:extLst>
      <p:ext uri="{BB962C8B-B14F-4D97-AF65-F5344CB8AC3E}">
        <p14:creationId xmlns:p14="http://schemas.microsoft.com/office/powerpoint/2010/main" val="371196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9281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373</TotalTime>
  <Words>108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Introduction to R  and RStudio</vt:lpstr>
      <vt:lpstr>Visit our Github!</vt:lpstr>
      <vt:lpstr>Outline</vt:lpstr>
      <vt:lpstr>PART 1</vt:lpstr>
      <vt:lpstr>PART 2</vt:lpstr>
      <vt:lpstr>PART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Dina Arch</dc:creator>
  <cp:lastModifiedBy>Dina Arch</cp:lastModifiedBy>
  <cp:revision>13</cp:revision>
  <dcterms:created xsi:type="dcterms:W3CDTF">2022-11-14T17:33:51Z</dcterms:created>
  <dcterms:modified xsi:type="dcterms:W3CDTF">2023-02-13T19:42:35Z</dcterms:modified>
</cp:coreProperties>
</file>