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119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553"/>
            <a:ext cx="77724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4319"/>
            <a:ext cx="6858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8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5823"/>
            <a:ext cx="1971675" cy="5186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5823"/>
            <a:ext cx="5800725" cy="518625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8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25705"/>
            <a:ext cx="78867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95460"/>
            <a:ext cx="78867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3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9117"/>
            <a:ext cx="38862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9117"/>
            <a:ext cx="38862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825"/>
            <a:ext cx="7886700" cy="1182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0205"/>
            <a:ext cx="386834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35432"/>
            <a:ext cx="3868340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0205"/>
            <a:ext cx="3887391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35432"/>
            <a:ext cx="3887391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16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1141"/>
            <a:ext cx="462915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1141"/>
            <a:ext cx="462915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5825"/>
            <a:ext cx="78867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9117"/>
            <a:ext cx="78867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72162"/>
            <a:ext cx="30861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35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171318" y="91529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index2df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318" y="28090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indexDWD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537955" y="276505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6">
                    <a:lumMod val="75000"/>
                  </a:schemeClr>
                </a:solidFill>
              </a:rPr>
              <a:t>readDWD</a:t>
            </a:r>
            <a:endParaRPr lang="de-DE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71318" y="3740046"/>
            <a:ext cx="1980000" cy="1065205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dirDWD</a:t>
            </a:r>
          </a:p>
          <a:p>
            <a:pPr algn="ctr"/>
            <a:r>
              <a:rPr lang="de-DE" sz="3200" smtClean="0">
                <a:solidFill>
                  <a:schemeClr val="accent2"/>
                </a:solidFill>
              </a:rPr>
              <a:t>fileDWD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37955" y="154968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dataDWD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706312" y="28090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fileIndex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706312" y="154968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rgbClr val="FF0000"/>
                </a:solidFill>
              </a:rPr>
              <a:t>metaIndex</a:t>
            </a:r>
            <a:endParaRPr lang="de-DE" sz="3200">
              <a:solidFill>
                <a:srgbClr val="FF0000"/>
              </a:solidFill>
            </a:endParaRPr>
          </a:p>
        </p:txBody>
      </p:sp>
      <p:cxnSp>
        <p:nvCxnSpPr>
          <p:cNvPr id="3" name="Gerade Verbindung mit Pfeil 2"/>
          <p:cNvCxnSpPr>
            <a:stCxn id="16" idx="3"/>
          </p:cNvCxnSpPr>
          <p:nvPr/>
        </p:nvCxnSpPr>
        <p:spPr>
          <a:xfrm>
            <a:off x="2151318" y="1113294"/>
            <a:ext cx="633334" cy="41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6" idx="3"/>
          </p:cNvCxnSpPr>
          <p:nvPr/>
        </p:nvCxnSpPr>
        <p:spPr>
          <a:xfrm flipV="1">
            <a:off x="2151318" y="661684"/>
            <a:ext cx="633334" cy="4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</p:cNvCxnSpPr>
          <p:nvPr/>
        </p:nvCxnSpPr>
        <p:spPr>
          <a:xfrm flipV="1">
            <a:off x="2151318" y="3147198"/>
            <a:ext cx="972882" cy="112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974867" y="91529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selectDWD</a:t>
            </a:r>
            <a:endParaRPr lang="de-DE" sz="3200">
              <a:solidFill>
                <a:schemeClr val="accent2"/>
              </a:solidFill>
            </a:endParaRPr>
          </a:p>
        </p:txBody>
      </p:sp>
      <p:cxnSp>
        <p:nvCxnSpPr>
          <p:cNvPr id="30" name="Gerade Verbindung mit Pfeil 29"/>
          <p:cNvCxnSpPr>
            <a:stCxn id="11" idx="2"/>
            <a:endCxn id="16" idx="0"/>
          </p:cNvCxnSpPr>
          <p:nvPr/>
        </p:nvCxnSpPr>
        <p:spPr>
          <a:xfrm>
            <a:off x="1161318" y="676904"/>
            <a:ext cx="0" cy="23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5" idx="0"/>
          </p:cNvCxnSpPr>
          <p:nvPr/>
        </p:nvCxnSpPr>
        <p:spPr>
          <a:xfrm flipV="1">
            <a:off x="3696312" y="1318510"/>
            <a:ext cx="276669" cy="23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4" idx="2"/>
          </p:cNvCxnSpPr>
          <p:nvPr/>
        </p:nvCxnSpPr>
        <p:spPr>
          <a:xfrm>
            <a:off x="3696312" y="676904"/>
            <a:ext cx="276669" cy="25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2" idx="2"/>
            <a:endCxn id="14" idx="0"/>
          </p:cNvCxnSpPr>
          <p:nvPr/>
        </p:nvCxnSpPr>
        <p:spPr>
          <a:xfrm>
            <a:off x="7527955" y="672505"/>
            <a:ext cx="0" cy="87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8" idx="3"/>
          </p:cNvCxnSpPr>
          <p:nvPr/>
        </p:nvCxnSpPr>
        <p:spPr>
          <a:xfrm>
            <a:off x="5954867" y="1113294"/>
            <a:ext cx="583088" cy="4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14" idx="1"/>
            <a:endCxn id="25" idx="3"/>
          </p:cNvCxnSpPr>
          <p:nvPr/>
        </p:nvCxnSpPr>
        <p:spPr>
          <a:xfrm flipH="1">
            <a:off x="4686312" y="1747684"/>
            <a:ext cx="185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4186955" y="2564490"/>
            <a:ext cx="1555823" cy="147732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i</a:t>
            </a:r>
            <a:r>
              <a:rPr lang="de-DE" smtClean="0"/>
              <a:t>d / name,</a:t>
            </a:r>
            <a:endParaRPr lang="de-DE"/>
          </a:p>
          <a:p>
            <a:r>
              <a:rPr lang="de-DE" smtClean="0"/>
              <a:t>base,</a:t>
            </a:r>
            <a:endParaRPr lang="de-DE"/>
          </a:p>
          <a:p>
            <a:r>
              <a:rPr lang="de-DE"/>
              <a:t>res, var, </a:t>
            </a:r>
            <a:r>
              <a:rPr lang="de-DE" smtClean="0"/>
              <a:t>time,</a:t>
            </a:r>
            <a:endParaRPr lang="de-DE"/>
          </a:p>
          <a:p>
            <a:r>
              <a:rPr lang="de-DE" smtClean="0"/>
              <a:t>index,</a:t>
            </a:r>
          </a:p>
          <a:p>
            <a:r>
              <a:rPr lang="de-DE" smtClean="0"/>
              <a:t>meta?</a:t>
            </a:r>
            <a:endParaRPr lang="de-DE"/>
          </a:p>
        </p:txBody>
      </p:sp>
      <p:cxnSp>
        <p:nvCxnSpPr>
          <p:cNvPr id="60" name="Gerade Verbindung mit Pfeil 59"/>
          <p:cNvCxnSpPr>
            <a:stCxn id="58" idx="0"/>
            <a:endCxn id="28" idx="2"/>
          </p:cNvCxnSpPr>
          <p:nvPr/>
        </p:nvCxnSpPr>
        <p:spPr>
          <a:xfrm flipV="1">
            <a:off x="4964867" y="1311294"/>
            <a:ext cx="0" cy="125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908234" y="3118488"/>
            <a:ext cx="1239442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/>
              <a:t>filename(s)</a:t>
            </a:r>
          </a:p>
        </p:txBody>
      </p:sp>
      <p:cxnSp>
        <p:nvCxnSpPr>
          <p:cNvPr id="64" name="Gerade Verbindung mit Pfeil 63"/>
          <p:cNvCxnSpPr>
            <a:stCxn id="58" idx="3"/>
            <a:endCxn id="63" idx="1"/>
          </p:cNvCxnSpPr>
          <p:nvPr/>
        </p:nvCxnSpPr>
        <p:spPr>
          <a:xfrm>
            <a:off x="5742778" y="3303154"/>
            <a:ext cx="1165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3" idx="0"/>
            <a:endCxn id="14" idx="2"/>
          </p:cNvCxnSpPr>
          <p:nvPr/>
        </p:nvCxnSpPr>
        <p:spPr>
          <a:xfrm flipV="1">
            <a:off x="7527955" y="1945684"/>
            <a:ext cx="0" cy="117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6283306" y="3487820"/>
            <a:ext cx="2599720" cy="120032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dir, </a:t>
            </a:r>
            <a:r>
              <a:rPr lang="de-DE" smtClean="0"/>
              <a:t>quiet?,</a:t>
            </a:r>
            <a:endParaRPr lang="de-DE"/>
          </a:p>
          <a:p>
            <a:r>
              <a:rPr lang="de-DE"/>
              <a:t>b</a:t>
            </a:r>
            <a:r>
              <a:rPr lang="de-DE" smtClean="0"/>
              <a:t>rowse?,</a:t>
            </a:r>
          </a:p>
          <a:p>
            <a:r>
              <a:rPr lang="de-DE" smtClean="0"/>
              <a:t>files?, ziponly?,</a:t>
            </a:r>
            <a:endParaRPr lang="de-DE"/>
          </a:p>
          <a:p>
            <a:r>
              <a:rPr lang="de-DE"/>
              <a:t>r</a:t>
            </a:r>
            <a:r>
              <a:rPr lang="de-DE" smtClean="0"/>
              <a:t>ead?, sleep?, progbar?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boessenkool</cp:lastModifiedBy>
  <cp:revision>12</cp:revision>
  <dcterms:created xsi:type="dcterms:W3CDTF">2016-10-18T17:36:00Z</dcterms:created>
  <dcterms:modified xsi:type="dcterms:W3CDTF">2016-10-21T20:29:12Z</dcterms:modified>
</cp:coreProperties>
</file>