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2" y="-444"/>
      </p:cViewPr>
      <p:guideLst>
        <p:guide orient="horz" pos="19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19.11.2016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171317" y="915294"/>
            <a:ext cx="2084995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createI</a:t>
            </a:r>
            <a:r>
              <a:rPr lang="de-DE" sz="3200" err="1" smtClean="0">
                <a:solidFill>
                  <a:schemeClr val="accent2"/>
                </a:solidFill>
              </a:rPr>
              <a:t>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318" y="280904"/>
            <a:ext cx="2084994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531444" y="4099703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76313" y="4535693"/>
            <a:ext cx="1980000" cy="1065205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dirDWD</a:t>
            </a:r>
          </a:p>
          <a:p>
            <a:pPr algn="ctr"/>
            <a:r>
              <a:rPr lang="de-DE" sz="3200" smtClean="0">
                <a:solidFill>
                  <a:schemeClr val="accent2"/>
                </a:solidFill>
              </a:rPr>
              <a:t>fileDWD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31444" y="154968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dataDWD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706312" y="28090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fileIndex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706312" y="154968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metaIndex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3" name="Gerade Verbindung mit Pfeil 2"/>
          <p:cNvCxnSpPr>
            <a:stCxn id="16" idx="3"/>
            <a:endCxn id="25" idx="1"/>
          </p:cNvCxnSpPr>
          <p:nvPr/>
        </p:nvCxnSpPr>
        <p:spPr>
          <a:xfrm>
            <a:off x="2256312" y="1113294"/>
            <a:ext cx="450000" cy="6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6" idx="3"/>
            <a:endCxn id="24" idx="1"/>
          </p:cNvCxnSpPr>
          <p:nvPr/>
        </p:nvCxnSpPr>
        <p:spPr>
          <a:xfrm flipV="1">
            <a:off x="2256312" y="478904"/>
            <a:ext cx="450000" cy="6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</p:cNvCxnSpPr>
          <p:nvPr/>
        </p:nvCxnSpPr>
        <p:spPr>
          <a:xfrm flipV="1">
            <a:off x="2256313" y="4837465"/>
            <a:ext cx="369164" cy="23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295492" y="915294"/>
            <a:ext cx="1980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selectDWD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30" name="Gerade Verbindung mit Pfeil 29"/>
          <p:cNvCxnSpPr>
            <a:stCxn id="11" idx="2"/>
            <a:endCxn id="16" idx="0"/>
          </p:cNvCxnSpPr>
          <p:nvPr/>
        </p:nvCxnSpPr>
        <p:spPr>
          <a:xfrm>
            <a:off x="1213815" y="676904"/>
            <a:ext cx="0" cy="23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0"/>
            <a:endCxn id="28" idx="1"/>
          </p:cNvCxnSpPr>
          <p:nvPr/>
        </p:nvCxnSpPr>
        <p:spPr>
          <a:xfrm flipV="1">
            <a:off x="3696312" y="1113294"/>
            <a:ext cx="599180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4" idx="2"/>
            <a:endCxn id="28" idx="1"/>
          </p:cNvCxnSpPr>
          <p:nvPr/>
        </p:nvCxnSpPr>
        <p:spPr>
          <a:xfrm>
            <a:off x="3696312" y="676904"/>
            <a:ext cx="599180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74" idx="2"/>
            <a:endCxn id="12" idx="0"/>
          </p:cNvCxnSpPr>
          <p:nvPr/>
        </p:nvCxnSpPr>
        <p:spPr>
          <a:xfrm>
            <a:off x="7521444" y="3721916"/>
            <a:ext cx="0" cy="3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8" idx="3"/>
            <a:endCxn id="14" idx="0"/>
          </p:cNvCxnSpPr>
          <p:nvPr/>
        </p:nvCxnSpPr>
        <p:spPr>
          <a:xfrm>
            <a:off x="6275492" y="1113294"/>
            <a:ext cx="1245952" cy="43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14" idx="1"/>
            <a:endCxn id="25" idx="3"/>
          </p:cNvCxnSpPr>
          <p:nvPr/>
        </p:nvCxnSpPr>
        <p:spPr>
          <a:xfrm flipH="1">
            <a:off x="4686312" y="1747684"/>
            <a:ext cx="1845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4526435" y="2425991"/>
            <a:ext cx="1555823" cy="175432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i</a:t>
            </a:r>
            <a:r>
              <a:rPr lang="de-DE" b="1" smtClean="0"/>
              <a:t>d</a:t>
            </a:r>
            <a:r>
              <a:rPr lang="de-DE" smtClean="0"/>
              <a:t> / name,</a:t>
            </a:r>
            <a:endParaRPr lang="de-DE"/>
          </a:p>
          <a:p>
            <a:r>
              <a:rPr lang="de-DE" smtClean="0"/>
              <a:t>base,</a:t>
            </a:r>
            <a:endParaRPr lang="de-DE"/>
          </a:p>
          <a:p>
            <a:r>
              <a:rPr lang="de-DE" b="1"/>
              <a:t>res, var, </a:t>
            </a:r>
            <a:r>
              <a:rPr lang="de-DE" b="1" smtClean="0"/>
              <a:t>time</a:t>
            </a:r>
            <a:r>
              <a:rPr lang="de-DE" smtClean="0"/>
              <a:t>,</a:t>
            </a:r>
            <a:endParaRPr lang="de-DE"/>
          </a:p>
          <a:p>
            <a:r>
              <a:rPr lang="de-DE" smtClean="0"/>
              <a:t>findex,</a:t>
            </a:r>
          </a:p>
          <a:p>
            <a:r>
              <a:rPr lang="de-DE"/>
              <a:t>c</a:t>
            </a:r>
            <a:r>
              <a:rPr lang="de-DE" smtClean="0"/>
              <a:t>urrent,</a:t>
            </a:r>
            <a:endParaRPr lang="de-DE" smtClean="0"/>
          </a:p>
          <a:p>
            <a:r>
              <a:rPr lang="de-DE" b="1" smtClean="0"/>
              <a:t>meta?</a:t>
            </a:r>
            <a:endParaRPr lang="de-DE" b="1"/>
          </a:p>
        </p:txBody>
      </p:sp>
      <p:cxnSp>
        <p:nvCxnSpPr>
          <p:cNvPr id="60" name="Gerade Verbindung mit Pfeil 59"/>
          <p:cNvCxnSpPr>
            <a:stCxn id="58" idx="0"/>
            <a:endCxn id="28" idx="2"/>
          </p:cNvCxnSpPr>
          <p:nvPr/>
        </p:nvCxnSpPr>
        <p:spPr>
          <a:xfrm flipH="1" flipV="1">
            <a:off x="5285492" y="1311294"/>
            <a:ext cx="18855" cy="11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901723" y="2425991"/>
            <a:ext cx="1261884" cy="3693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/>
              <a:t>filename(s)</a:t>
            </a:r>
          </a:p>
        </p:txBody>
      </p:sp>
      <p:cxnSp>
        <p:nvCxnSpPr>
          <p:cNvPr id="64" name="Gerade Verbindung mit Pfeil 63"/>
          <p:cNvCxnSpPr>
            <a:endCxn id="63" idx="1"/>
          </p:cNvCxnSpPr>
          <p:nvPr/>
        </p:nvCxnSpPr>
        <p:spPr>
          <a:xfrm>
            <a:off x="6082258" y="2610657"/>
            <a:ext cx="81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3" idx="0"/>
            <a:endCxn id="14" idx="2"/>
          </p:cNvCxnSpPr>
          <p:nvPr/>
        </p:nvCxnSpPr>
        <p:spPr>
          <a:xfrm flipH="1" flipV="1">
            <a:off x="7521444" y="1945684"/>
            <a:ext cx="11221" cy="48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6221584" y="2798586"/>
            <a:ext cx="2599720" cy="92333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</a:t>
            </a:r>
            <a:r>
              <a:rPr lang="de-DE" smtClean="0"/>
              <a:t>force?, sleep, quiet</a:t>
            </a:r>
            <a:r>
              <a:rPr lang="de-DE" smtClean="0"/>
              <a:t>?,</a:t>
            </a:r>
            <a:endParaRPr lang="de-DE"/>
          </a:p>
          <a:p>
            <a:r>
              <a:rPr lang="de-DE"/>
              <a:t>progbar</a:t>
            </a:r>
            <a:r>
              <a:rPr lang="de-DE" smtClean="0"/>
              <a:t>?, ntrunc, </a:t>
            </a:r>
            <a:r>
              <a:rPr lang="de-DE" smtClean="0"/>
              <a:t>browse?, read?</a:t>
            </a:r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171318" y="2136086"/>
            <a:ext cx="2084995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 smtClean="0">
                <a:solidFill>
                  <a:schemeClr val="accent2"/>
                </a:solidFill>
              </a:rPr>
              <a:t>viewI</a:t>
            </a:r>
            <a:r>
              <a:rPr lang="de-DE" sz="3200" err="1" smtClean="0">
                <a:solidFill>
                  <a:schemeClr val="accent2"/>
                </a:solidFill>
              </a:rPr>
              <a:t>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678771" y="2425991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findID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22473" y="3026155"/>
            <a:ext cx="1557861" cy="92333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name</a:t>
            </a:r>
            <a:r>
              <a:rPr lang="de-DE" smtClean="0"/>
              <a:t>,</a:t>
            </a:r>
          </a:p>
          <a:p>
            <a:r>
              <a:rPr lang="de-DE" smtClean="0"/>
              <a:t>exactmatch?,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57" name="Gerade Verbindung mit Pfeil 56"/>
          <p:cNvCxnSpPr>
            <a:stCxn id="56" idx="0"/>
            <a:endCxn id="46" idx="2"/>
          </p:cNvCxnSpPr>
          <p:nvPr/>
        </p:nvCxnSpPr>
        <p:spPr>
          <a:xfrm flipV="1">
            <a:off x="3401404" y="2821991"/>
            <a:ext cx="2" cy="20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6" idx="3"/>
          </p:cNvCxnSpPr>
          <p:nvPr/>
        </p:nvCxnSpPr>
        <p:spPr>
          <a:xfrm>
            <a:off x="4124040" y="2623991"/>
            <a:ext cx="45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6561653" y="4503209"/>
            <a:ext cx="1919581" cy="64633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file</a:t>
            </a:r>
            <a:r>
              <a:rPr lang="de-DE" smtClean="0"/>
              <a:t>, dir, </a:t>
            </a:r>
          </a:p>
          <a:p>
            <a:r>
              <a:rPr lang="de-DE" smtClean="0"/>
              <a:t>meta?, format, tz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15</cp:revision>
  <dcterms:created xsi:type="dcterms:W3CDTF">2016-10-18T17:36:00Z</dcterms:created>
  <dcterms:modified xsi:type="dcterms:W3CDTF">2016-11-19T17:15:29Z</dcterms:modified>
</cp:coreProperties>
</file>