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119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98" y="558"/>
      </p:cViewPr>
      <p:guideLst>
        <p:guide orient="horz" pos="19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553"/>
            <a:ext cx="77724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4319"/>
            <a:ext cx="6858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8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5823"/>
            <a:ext cx="1971675" cy="5186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5823"/>
            <a:ext cx="5800725" cy="518625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25705"/>
            <a:ext cx="78867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95460"/>
            <a:ext cx="78867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9117"/>
            <a:ext cx="38862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9117"/>
            <a:ext cx="38862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825"/>
            <a:ext cx="7886700" cy="1182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0205"/>
            <a:ext cx="386834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35432"/>
            <a:ext cx="3868340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0205"/>
            <a:ext cx="3887391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35432"/>
            <a:ext cx="3887391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6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1141"/>
            <a:ext cx="462915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1141"/>
            <a:ext cx="462915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5825"/>
            <a:ext cx="78867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9117"/>
            <a:ext cx="78867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72162"/>
            <a:ext cx="30861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35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ry/rdw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250521" y="3189795"/>
            <a:ext cx="2084995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createIndex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50521" y="2566839"/>
            <a:ext cx="2084994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indexDWD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701344" y="460573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readDWD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79336" y="599302"/>
            <a:ext cx="1980000" cy="173351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tx1"/>
                </a:solidFill>
              </a:rPr>
              <a:t>rdwd</a:t>
            </a:r>
          </a:p>
          <a:p>
            <a:pPr algn="ctr"/>
            <a:r>
              <a:rPr lang="de-DE" sz="3200">
                <a:solidFill>
                  <a:schemeClr val="tx1"/>
                </a:solidFill>
              </a:rPr>
              <a:t>s</a:t>
            </a:r>
            <a:r>
              <a:rPr lang="de-DE" sz="3200" smtClean="0">
                <a:solidFill>
                  <a:schemeClr val="tx1"/>
                </a:solidFill>
              </a:rPr>
              <a:t>tructure</a:t>
            </a:r>
          </a:p>
          <a:p>
            <a:pPr algn="ctr"/>
            <a:r>
              <a:rPr lang="de-DE" sz="1400" smtClean="0">
                <a:solidFill>
                  <a:schemeClr val="tx1"/>
                </a:solidFill>
                <a:hlinkClick r:id="rId2"/>
              </a:rPr>
              <a:t>github.com/brry/rdwd</a:t>
            </a:r>
            <a:r>
              <a:rPr lang="de-DE" sz="1400" smtClean="0">
                <a:solidFill>
                  <a:schemeClr val="tx1"/>
                </a:solidFill>
              </a:rPr>
              <a:t> 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695690" y="4023677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5"/>
                </a:solidFill>
              </a:rPr>
              <a:t>dataDWD</a:t>
            </a:r>
            <a:endParaRPr lang="de-DE" sz="3200">
              <a:solidFill>
                <a:schemeClr val="accent5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583156" y="2566839"/>
            <a:ext cx="1870548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fileIndex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583156" y="3195065"/>
            <a:ext cx="1870548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metaIndex</a:t>
            </a:r>
            <a:endParaRPr lang="de-DE" sz="3200">
              <a:solidFill>
                <a:schemeClr val="accent2"/>
              </a:solidFill>
            </a:endParaRPr>
          </a:p>
        </p:txBody>
      </p:sp>
      <p:cxnSp>
        <p:nvCxnSpPr>
          <p:cNvPr id="3" name="Gerade Verbindung mit Pfeil 2"/>
          <p:cNvCxnSpPr>
            <a:stCxn id="16" idx="3"/>
            <a:endCxn id="25" idx="1"/>
          </p:cNvCxnSpPr>
          <p:nvPr/>
        </p:nvCxnSpPr>
        <p:spPr>
          <a:xfrm>
            <a:off x="2335516" y="3387795"/>
            <a:ext cx="247640" cy="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6" idx="3"/>
            <a:endCxn id="24" idx="1"/>
          </p:cNvCxnSpPr>
          <p:nvPr/>
        </p:nvCxnSpPr>
        <p:spPr>
          <a:xfrm flipV="1">
            <a:off x="2335516" y="2764839"/>
            <a:ext cx="247640" cy="62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701344" y="2878317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5"/>
                </a:solidFill>
              </a:rPr>
              <a:t>selectDWD</a:t>
            </a:r>
            <a:endParaRPr lang="de-DE" sz="3200">
              <a:solidFill>
                <a:schemeClr val="accent5"/>
              </a:solidFill>
            </a:endParaRPr>
          </a:p>
        </p:txBody>
      </p:sp>
      <p:cxnSp>
        <p:nvCxnSpPr>
          <p:cNvPr id="30" name="Gerade Verbindung mit Pfeil 29"/>
          <p:cNvCxnSpPr>
            <a:stCxn id="11" idx="2"/>
            <a:endCxn id="16" idx="0"/>
          </p:cNvCxnSpPr>
          <p:nvPr/>
        </p:nvCxnSpPr>
        <p:spPr>
          <a:xfrm>
            <a:off x="1293018" y="2962839"/>
            <a:ext cx="1" cy="22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5" idx="3"/>
            <a:endCxn id="28" idx="1"/>
          </p:cNvCxnSpPr>
          <p:nvPr/>
        </p:nvCxnSpPr>
        <p:spPr>
          <a:xfrm flipV="1">
            <a:off x="4453704" y="3076317"/>
            <a:ext cx="247640" cy="31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4" idx="3"/>
            <a:endCxn id="28" idx="1"/>
          </p:cNvCxnSpPr>
          <p:nvPr/>
        </p:nvCxnSpPr>
        <p:spPr>
          <a:xfrm>
            <a:off x="4453704" y="2764839"/>
            <a:ext cx="247640" cy="31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4" idx="2"/>
            <a:endCxn id="12" idx="0"/>
          </p:cNvCxnSpPr>
          <p:nvPr/>
        </p:nvCxnSpPr>
        <p:spPr>
          <a:xfrm>
            <a:off x="5685690" y="4419677"/>
            <a:ext cx="5654" cy="18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4907779" y="599302"/>
            <a:ext cx="1555823" cy="175432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i</a:t>
            </a:r>
            <a:r>
              <a:rPr lang="de-DE" b="1" smtClean="0"/>
              <a:t>d</a:t>
            </a:r>
            <a:r>
              <a:rPr lang="de-DE" smtClean="0"/>
              <a:t> / name,</a:t>
            </a:r>
            <a:endParaRPr lang="de-DE"/>
          </a:p>
          <a:p>
            <a:r>
              <a:rPr lang="de-DE" smtClean="0"/>
              <a:t>base,</a:t>
            </a:r>
            <a:endParaRPr lang="de-DE"/>
          </a:p>
          <a:p>
            <a:r>
              <a:rPr lang="de-DE" b="1"/>
              <a:t>res, var, </a:t>
            </a:r>
            <a:r>
              <a:rPr lang="de-DE" b="1" smtClean="0"/>
              <a:t>per</a:t>
            </a:r>
            <a:r>
              <a:rPr lang="de-DE" smtClean="0"/>
              <a:t>,</a:t>
            </a:r>
            <a:endParaRPr lang="de-DE"/>
          </a:p>
          <a:p>
            <a:r>
              <a:rPr lang="de-DE" smtClean="0"/>
              <a:t>findex,</a:t>
            </a:r>
          </a:p>
          <a:p>
            <a:r>
              <a:rPr lang="de-DE"/>
              <a:t>c</a:t>
            </a:r>
            <a:r>
              <a:rPr lang="de-DE" smtClean="0"/>
              <a:t>urrent,</a:t>
            </a:r>
          </a:p>
          <a:p>
            <a:r>
              <a:rPr lang="de-DE" b="1" smtClean="0"/>
              <a:t>meta?</a:t>
            </a:r>
            <a:endParaRPr lang="de-DE" b="1"/>
          </a:p>
        </p:txBody>
      </p:sp>
      <p:cxnSp>
        <p:nvCxnSpPr>
          <p:cNvPr id="60" name="Gerade Verbindung mit Pfeil 59"/>
          <p:cNvCxnSpPr>
            <a:stCxn id="58" idx="2"/>
            <a:endCxn id="28" idx="0"/>
          </p:cNvCxnSpPr>
          <p:nvPr/>
        </p:nvCxnSpPr>
        <p:spPr>
          <a:xfrm>
            <a:off x="5685691" y="2353628"/>
            <a:ext cx="5653" cy="52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5685689" y="3465926"/>
            <a:ext cx="1261884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/>
              <a:t>filename(s)</a:t>
            </a:r>
          </a:p>
        </p:txBody>
      </p:sp>
      <p:cxnSp>
        <p:nvCxnSpPr>
          <p:cNvPr id="71" name="Gerade Verbindung mit Pfeil 70"/>
          <p:cNvCxnSpPr>
            <a:stCxn id="28" idx="2"/>
            <a:endCxn id="14" idx="0"/>
          </p:cNvCxnSpPr>
          <p:nvPr/>
        </p:nvCxnSpPr>
        <p:spPr>
          <a:xfrm flipH="1">
            <a:off x="5685690" y="3274317"/>
            <a:ext cx="5654" cy="74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6947573" y="3048832"/>
            <a:ext cx="1829166" cy="120032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dir, </a:t>
            </a:r>
            <a:r>
              <a:rPr lang="de-DE" smtClean="0"/>
              <a:t>force</a:t>
            </a:r>
            <a:r>
              <a:rPr lang="de-DE" smtClean="0"/>
              <a:t>?,</a:t>
            </a:r>
          </a:p>
          <a:p>
            <a:r>
              <a:rPr lang="de-DE" smtClean="0"/>
              <a:t>sleep</a:t>
            </a:r>
            <a:r>
              <a:rPr lang="de-DE" smtClean="0"/>
              <a:t>, quiet?,</a:t>
            </a:r>
            <a:endParaRPr lang="de-DE"/>
          </a:p>
          <a:p>
            <a:r>
              <a:rPr lang="de-DE"/>
              <a:t>progbar</a:t>
            </a:r>
            <a:r>
              <a:rPr lang="de-DE" smtClean="0"/>
              <a:t>?, ntrunc, browse?, read?</a:t>
            </a:r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2583157" y="3819813"/>
            <a:ext cx="1870548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geoIndex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3286284" y="587524"/>
            <a:ext cx="144526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findID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3286284" y="1187688"/>
            <a:ext cx="1445269" cy="92333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name</a:t>
            </a:r>
            <a:r>
              <a:rPr lang="de-DE" smtClean="0"/>
              <a:t>,</a:t>
            </a:r>
          </a:p>
          <a:p>
            <a:r>
              <a:rPr lang="de-DE" smtClean="0"/>
              <a:t>exactmatch?,</a:t>
            </a:r>
          </a:p>
          <a:p>
            <a:r>
              <a:rPr lang="de-DE" smtClean="0"/>
              <a:t>mindex</a:t>
            </a:r>
            <a:endParaRPr lang="de-DE"/>
          </a:p>
        </p:txBody>
      </p:sp>
      <p:cxnSp>
        <p:nvCxnSpPr>
          <p:cNvPr id="57" name="Gerade Verbindung mit Pfeil 56"/>
          <p:cNvCxnSpPr>
            <a:stCxn id="56" idx="0"/>
            <a:endCxn id="46" idx="2"/>
          </p:cNvCxnSpPr>
          <p:nvPr/>
        </p:nvCxnSpPr>
        <p:spPr>
          <a:xfrm flipV="1">
            <a:off x="4008919" y="983524"/>
            <a:ext cx="0" cy="20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731553" y="5009240"/>
            <a:ext cx="1919581" cy="64633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file</a:t>
            </a:r>
            <a:r>
              <a:rPr lang="de-DE" smtClean="0"/>
              <a:t>, dir, </a:t>
            </a:r>
          </a:p>
          <a:p>
            <a:r>
              <a:rPr lang="de-DE" smtClean="0"/>
              <a:t>meta?, format, tz</a:t>
            </a:r>
            <a:endParaRPr lang="de-DE"/>
          </a:p>
        </p:txBody>
      </p:sp>
      <p:cxnSp>
        <p:nvCxnSpPr>
          <p:cNvPr id="31" name="Gerade Verbindung mit Pfeil 30"/>
          <p:cNvCxnSpPr>
            <a:stCxn id="16" idx="3"/>
            <a:endCxn id="45" idx="1"/>
          </p:cNvCxnSpPr>
          <p:nvPr/>
        </p:nvCxnSpPr>
        <p:spPr>
          <a:xfrm>
            <a:off x="2335516" y="3387795"/>
            <a:ext cx="247641" cy="63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Abgerundetes Rechteck 99"/>
          <p:cNvSpPr/>
          <p:nvPr/>
        </p:nvSpPr>
        <p:spPr>
          <a:xfrm>
            <a:off x="6947573" y="1289059"/>
            <a:ext cx="1829166" cy="1065205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dirDWD</a:t>
            </a:r>
          </a:p>
          <a:p>
            <a:pPr algn="ctr"/>
            <a:r>
              <a:rPr lang="de-DE" sz="3200" smtClean="0">
                <a:solidFill>
                  <a:schemeClr val="accent2"/>
                </a:solidFill>
              </a:rPr>
              <a:t>fileDWD</a:t>
            </a:r>
            <a:endParaRPr lang="de-DE" sz="3200">
              <a:solidFill>
                <a:schemeClr val="accent2"/>
              </a:solidFill>
            </a:endParaRPr>
          </a:p>
        </p:txBody>
      </p:sp>
      <p:cxnSp>
        <p:nvCxnSpPr>
          <p:cNvPr id="101" name="Gerade Verbindung mit Pfeil 100"/>
          <p:cNvCxnSpPr>
            <a:stCxn id="100" idx="2"/>
            <a:endCxn id="74" idx="0"/>
          </p:cNvCxnSpPr>
          <p:nvPr/>
        </p:nvCxnSpPr>
        <p:spPr>
          <a:xfrm>
            <a:off x="7862156" y="2354264"/>
            <a:ext cx="0" cy="69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46" idx="3"/>
          </p:cNvCxnSpPr>
          <p:nvPr/>
        </p:nvCxnSpPr>
        <p:spPr>
          <a:xfrm>
            <a:off x="4731553" y="785524"/>
            <a:ext cx="247640" cy="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Office PowerPoint</Application>
  <PresentationFormat>Benutzerdefiniert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boessenkool</cp:lastModifiedBy>
  <cp:revision>19</cp:revision>
  <dcterms:created xsi:type="dcterms:W3CDTF">2016-10-18T17:36:00Z</dcterms:created>
  <dcterms:modified xsi:type="dcterms:W3CDTF">2016-11-22T14:05:45Z</dcterms:modified>
</cp:coreProperties>
</file>