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001125" cy="467995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7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-1296" y="-696"/>
      </p:cViewPr>
      <p:guideLst>
        <p:guide orient="horz" pos="1475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141" y="765910"/>
            <a:ext cx="6750844" cy="162931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141" y="2458060"/>
            <a:ext cx="6750844" cy="112990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21.01.2017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68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21.01.2017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91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1431" y="249170"/>
            <a:ext cx="1940868" cy="396604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831" y="249170"/>
            <a:ext cx="5710089" cy="396604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21.01.2017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47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21.01.2017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85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40" y="1166744"/>
            <a:ext cx="7763470" cy="194672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140" y="3131884"/>
            <a:ext cx="7763470" cy="102373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21.01.2017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41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827" y="1245825"/>
            <a:ext cx="3825478" cy="296938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820" y="1245825"/>
            <a:ext cx="3825478" cy="296938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21.01.2017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31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249166"/>
            <a:ext cx="7763470" cy="90457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001" y="1147241"/>
            <a:ext cx="3807897" cy="56224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01" y="1709484"/>
            <a:ext cx="3807897" cy="251439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827" y="1147241"/>
            <a:ext cx="3826651" cy="56224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827" y="1709484"/>
            <a:ext cx="3826651" cy="251439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21.01.2017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12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21.01.2017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6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21.01.2017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2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11999"/>
            <a:ext cx="2903097" cy="109198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6650" y="673829"/>
            <a:ext cx="4556820" cy="332579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403989"/>
            <a:ext cx="2903097" cy="260105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21.01.2017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30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11999"/>
            <a:ext cx="2903097" cy="109198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6650" y="673829"/>
            <a:ext cx="4556820" cy="332579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403989"/>
            <a:ext cx="2903097" cy="260105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21.01.2017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71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828" y="249166"/>
            <a:ext cx="7763470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828" y="1245825"/>
            <a:ext cx="7763470" cy="2969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827" y="4337624"/>
            <a:ext cx="2025253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DB245-849F-4AAA-AD3E-676A6FA9CB3B}" type="datetimeFigureOut">
              <a:rPr lang="de-DE" smtClean="0"/>
              <a:t>21.01.2017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623" y="4337624"/>
            <a:ext cx="303788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7045" y="4337624"/>
            <a:ext cx="2025253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1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ry/rdwd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Abgerundetes Rechteck 201"/>
          <p:cNvSpPr/>
          <p:nvPr/>
        </p:nvSpPr>
        <p:spPr>
          <a:xfrm>
            <a:off x="99746" y="2797969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err="1">
                <a:solidFill>
                  <a:schemeClr val="accent2"/>
                </a:solidFill>
              </a:rPr>
              <a:t>createIndex</a:t>
            </a:r>
            <a:endParaRPr lang="de-DE" sz="3200">
              <a:solidFill>
                <a:schemeClr val="accent2"/>
              </a:solidFill>
            </a:endParaRPr>
          </a:p>
        </p:txBody>
      </p:sp>
      <p:sp>
        <p:nvSpPr>
          <p:cNvPr id="203" name="Abgerundetes Rechteck 202"/>
          <p:cNvSpPr/>
          <p:nvPr/>
        </p:nvSpPr>
        <p:spPr>
          <a:xfrm>
            <a:off x="99746" y="2285300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err="1">
                <a:solidFill>
                  <a:schemeClr val="accent2"/>
                </a:solidFill>
              </a:rPr>
              <a:t>indexDWD</a:t>
            </a:r>
            <a:endParaRPr lang="de-DE" sz="3200">
              <a:solidFill>
                <a:schemeClr val="accent2"/>
              </a:solidFill>
            </a:endParaRPr>
          </a:p>
        </p:txBody>
      </p:sp>
      <p:sp>
        <p:nvSpPr>
          <p:cNvPr id="204" name="Abgerundetes Rechteck 203"/>
          <p:cNvSpPr/>
          <p:nvPr/>
        </p:nvSpPr>
        <p:spPr>
          <a:xfrm>
            <a:off x="4752934" y="4066637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err="1">
                <a:solidFill>
                  <a:schemeClr val="accent2"/>
                </a:solidFill>
              </a:rPr>
              <a:t>readDWD</a:t>
            </a:r>
            <a:endParaRPr lang="de-DE" sz="3200">
              <a:solidFill>
                <a:schemeClr val="accent2"/>
              </a:solidFill>
            </a:endParaRPr>
          </a:p>
        </p:txBody>
      </p:sp>
      <p:sp>
        <p:nvSpPr>
          <p:cNvPr id="205" name="Abgerundetes Rechteck 204"/>
          <p:cNvSpPr/>
          <p:nvPr/>
        </p:nvSpPr>
        <p:spPr>
          <a:xfrm>
            <a:off x="2768110" y="85518"/>
            <a:ext cx="2900018" cy="511746"/>
          </a:xfrm>
          <a:prstGeom prst="roundRect">
            <a:avLst/>
          </a:prstGeom>
          <a:solidFill>
            <a:schemeClr val="accent4">
              <a:lumMod val="20000"/>
              <a:lumOff val="8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>
                <a:solidFill>
                  <a:schemeClr val="tx1"/>
                </a:solidFill>
              </a:rPr>
              <a:t>rdwd structure</a:t>
            </a:r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06" name="Abgerundetes Rechteck 205"/>
          <p:cNvSpPr/>
          <p:nvPr/>
        </p:nvSpPr>
        <p:spPr>
          <a:xfrm>
            <a:off x="4747280" y="3484578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>
                <a:solidFill>
                  <a:schemeClr val="accent5"/>
                </a:solidFill>
              </a:rPr>
              <a:t>dataDWD</a:t>
            </a:r>
          </a:p>
        </p:txBody>
      </p:sp>
      <p:sp>
        <p:nvSpPr>
          <p:cNvPr id="207" name="Abgerundetes Rechteck 206"/>
          <p:cNvSpPr/>
          <p:nvPr/>
        </p:nvSpPr>
        <p:spPr>
          <a:xfrm>
            <a:off x="2455364" y="2290191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fileIndex</a:t>
            </a:r>
            <a:endParaRPr lang="de-DE" sz="32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8" name="Abgerundetes Rechteck 207"/>
          <p:cNvSpPr/>
          <p:nvPr/>
        </p:nvSpPr>
        <p:spPr>
          <a:xfrm>
            <a:off x="2455364" y="2798077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metaIndex</a:t>
            </a:r>
            <a:endParaRPr lang="de-DE" sz="32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9" name="Gerade Verbindung mit Pfeil 208"/>
          <p:cNvCxnSpPr>
            <a:stCxn id="202" idx="3"/>
            <a:endCxn id="208" idx="1"/>
          </p:cNvCxnSpPr>
          <p:nvPr/>
        </p:nvCxnSpPr>
        <p:spPr>
          <a:xfrm>
            <a:off x="2187746" y="2995967"/>
            <a:ext cx="267618" cy="1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0" name="Gerade Verbindung mit Pfeil 209"/>
          <p:cNvCxnSpPr>
            <a:stCxn id="202" idx="3"/>
            <a:endCxn id="207" idx="1"/>
          </p:cNvCxnSpPr>
          <p:nvPr/>
        </p:nvCxnSpPr>
        <p:spPr>
          <a:xfrm flipV="1">
            <a:off x="2187746" y="2488192"/>
            <a:ext cx="267618" cy="50777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1" name="Abgerundetes Rechteck 210"/>
          <p:cNvSpPr/>
          <p:nvPr/>
        </p:nvSpPr>
        <p:spPr>
          <a:xfrm>
            <a:off x="4747279" y="2518570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>
                <a:solidFill>
                  <a:schemeClr val="accent5"/>
                </a:solidFill>
              </a:rPr>
              <a:t>selectDWD</a:t>
            </a:r>
          </a:p>
        </p:txBody>
      </p:sp>
      <p:cxnSp>
        <p:nvCxnSpPr>
          <p:cNvPr id="212" name="Gerade Verbindung mit Pfeil 211"/>
          <p:cNvCxnSpPr>
            <a:stCxn id="203" idx="2"/>
            <a:endCxn id="202" idx="0"/>
          </p:cNvCxnSpPr>
          <p:nvPr/>
        </p:nvCxnSpPr>
        <p:spPr>
          <a:xfrm>
            <a:off x="1143746" y="2681296"/>
            <a:ext cx="0" cy="1166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3" name="Gerade Verbindung mit Pfeil 212"/>
          <p:cNvCxnSpPr>
            <a:stCxn id="208" idx="3"/>
            <a:endCxn id="211" idx="1"/>
          </p:cNvCxnSpPr>
          <p:nvPr/>
        </p:nvCxnSpPr>
        <p:spPr>
          <a:xfrm flipV="1">
            <a:off x="4543374" y="2716571"/>
            <a:ext cx="203915" cy="2795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4" name="Gerade Verbindung mit Pfeil 213"/>
          <p:cNvCxnSpPr>
            <a:stCxn id="207" idx="3"/>
            <a:endCxn id="211" idx="1"/>
          </p:cNvCxnSpPr>
          <p:nvPr/>
        </p:nvCxnSpPr>
        <p:spPr>
          <a:xfrm>
            <a:off x="4543374" y="2488193"/>
            <a:ext cx="203915" cy="2283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5" name="Gerade Verbindung mit Pfeil 214"/>
          <p:cNvCxnSpPr>
            <a:stCxn id="206" idx="2"/>
            <a:endCxn id="204" idx="0"/>
          </p:cNvCxnSpPr>
          <p:nvPr/>
        </p:nvCxnSpPr>
        <p:spPr>
          <a:xfrm>
            <a:off x="5791280" y="3880582"/>
            <a:ext cx="5654" cy="1860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6" name="Rechteck 215"/>
          <p:cNvSpPr/>
          <p:nvPr/>
        </p:nvSpPr>
        <p:spPr>
          <a:xfrm>
            <a:off x="4927090" y="1089865"/>
            <a:ext cx="1739709" cy="12003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/>
              <a:t>id</a:t>
            </a:r>
            <a:r>
              <a:rPr lang="de-DE"/>
              <a:t> / name,</a:t>
            </a:r>
          </a:p>
          <a:p>
            <a:r>
              <a:rPr lang="de-DE" b="1" smtClean="0"/>
              <a:t>res</a:t>
            </a:r>
            <a:r>
              <a:rPr lang="de-DE" b="1"/>
              <a:t>, var, per</a:t>
            </a:r>
            <a:r>
              <a:rPr lang="de-DE"/>
              <a:t>,</a:t>
            </a:r>
          </a:p>
          <a:p>
            <a:r>
              <a:rPr lang="de-DE" smtClean="0"/>
              <a:t>base, </a:t>
            </a:r>
            <a:r>
              <a:rPr lang="de-DE" smtClean="0"/>
              <a:t>findex</a:t>
            </a:r>
            <a:r>
              <a:rPr lang="de-DE"/>
              <a:t>,</a:t>
            </a:r>
          </a:p>
          <a:p>
            <a:r>
              <a:rPr lang="de-DE" smtClean="0"/>
              <a:t>current?, </a:t>
            </a:r>
            <a:r>
              <a:rPr lang="de-DE" b="1" smtClean="0"/>
              <a:t>meta</a:t>
            </a:r>
            <a:r>
              <a:rPr lang="de-DE" b="1"/>
              <a:t>?</a:t>
            </a:r>
          </a:p>
        </p:txBody>
      </p:sp>
      <p:cxnSp>
        <p:nvCxnSpPr>
          <p:cNvPr id="217" name="Gerade Verbindung mit Pfeil 216"/>
          <p:cNvCxnSpPr>
            <a:stCxn id="216" idx="2"/>
            <a:endCxn id="211" idx="0"/>
          </p:cNvCxnSpPr>
          <p:nvPr/>
        </p:nvCxnSpPr>
        <p:spPr>
          <a:xfrm flipH="1">
            <a:off x="5791279" y="2290194"/>
            <a:ext cx="5666" cy="2283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hteck 217"/>
          <p:cNvSpPr/>
          <p:nvPr/>
        </p:nvSpPr>
        <p:spPr>
          <a:xfrm>
            <a:off x="7059123" y="2633489"/>
            <a:ext cx="1829166" cy="12003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/>
              <a:t>dir, force?,</a:t>
            </a:r>
          </a:p>
          <a:p>
            <a:r>
              <a:rPr lang="de-DE"/>
              <a:t>sleep, quiet?,</a:t>
            </a:r>
          </a:p>
          <a:p>
            <a:r>
              <a:rPr lang="de-DE"/>
              <a:t>progbar?, ntrunc, browse?, read?</a:t>
            </a:r>
          </a:p>
        </p:txBody>
      </p:sp>
      <p:sp>
        <p:nvSpPr>
          <p:cNvPr id="219" name="Abgerundetes Rechteck 218"/>
          <p:cNvSpPr/>
          <p:nvPr/>
        </p:nvSpPr>
        <p:spPr>
          <a:xfrm>
            <a:off x="2455364" y="3305962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>
                <a:solidFill>
                  <a:schemeClr val="accent6">
                    <a:lumMod val="60000"/>
                    <a:lumOff val="40000"/>
                  </a:schemeClr>
                </a:solidFill>
              </a:rPr>
              <a:t>geoIndex</a:t>
            </a:r>
          </a:p>
        </p:txBody>
      </p:sp>
      <p:sp>
        <p:nvSpPr>
          <p:cNvPr id="220" name="Abgerundetes Rechteck 219"/>
          <p:cNvSpPr/>
          <p:nvPr/>
        </p:nvSpPr>
        <p:spPr>
          <a:xfrm>
            <a:off x="2768110" y="1692900"/>
            <a:ext cx="1445269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>
                <a:solidFill>
                  <a:schemeClr val="accent2"/>
                </a:solidFill>
              </a:rPr>
              <a:t>findID</a:t>
            </a:r>
          </a:p>
        </p:txBody>
      </p:sp>
      <p:sp>
        <p:nvSpPr>
          <p:cNvPr id="221" name="Rechteck 220"/>
          <p:cNvSpPr/>
          <p:nvPr/>
        </p:nvSpPr>
        <p:spPr>
          <a:xfrm>
            <a:off x="2455374" y="810877"/>
            <a:ext cx="2079385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/>
              <a:t>name</a:t>
            </a:r>
            <a:r>
              <a:rPr lang="de-DE" smtClean="0"/>
              <a:t>, exactmatch?, </a:t>
            </a:r>
          </a:p>
          <a:p>
            <a:r>
              <a:rPr lang="de-DE" smtClean="0"/>
              <a:t>mindex</a:t>
            </a:r>
            <a:endParaRPr lang="de-DE"/>
          </a:p>
        </p:txBody>
      </p:sp>
      <p:cxnSp>
        <p:nvCxnSpPr>
          <p:cNvPr id="222" name="Gerade Verbindung mit Pfeil 221"/>
          <p:cNvCxnSpPr>
            <a:stCxn id="221" idx="2"/>
            <a:endCxn id="220" idx="0"/>
          </p:cNvCxnSpPr>
          <p:nvPr/>
        </p:nvCxnSpPr>
        <p:spPr>
          <a:xfrm flipH="1">
            <a:off x="3490745" y="1457208"/>
            <a:ext cx="4322" cy="2356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hteck 222"/>
          <p:cNvSpPr/>
          <p:nvPr/>
        </p:nvSpPr>
        <p:spPr>
          <a:xfrm>
            <a:off x="7059123" y="3941475"/>
            <a:ext cx="1829166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/>
              <a:t>file</a:t>
            </a:r>
            <a:r>
              <a:rPr lang="de-DE"/>
              <a:t>, dir, </a:t>
            </a:r>
          </a:p>
          <a:p>
            <a:r>
              <a:rPr lang="de-DE"/>
              <a:t>meta?, format, tz</a:t>
            </a:r>
          </a:p>
        </p:txBody>
      </p:sp>
      <p:cxnSp>
        <p:nvCxnSpPr>
          <p:cNvPr id="224" name="Gerade Verbindung mit Pfeil 223"/>
          <p:cNvCxnSpPr>
            <a:stCxn id="202" idx="3"/>
            <a:endCxn id="219" idx="1"/>
          </p:cNvCxnSpPr>
          <p:nvPr/>
        </p:nvCxnSpPr>
        <p:spPr>
          <a:xfrm>
            <a:off x="2187746" y="2995967"/>
            <a:ext cx="267618" cy="5079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5" name="Abgerundetes Rechteck 224"/>
          <p:cNvSpPr/>
          <p:nvPr/>
        </p:nvSpPr>
        <p:spPr>
          <a:xfrm>
            <a:off x="7067730" y="1274014"/>
            <a:ext cx="1829166" cy="1065205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>
                <a:solidFill>
                  <a:schemeClr val="accent2"/>
                </a:solidFill>
              </a:rPr>
              <a:t>dirDWD</a:t>
            </a:r>
          </a:p>
          <a:p>
            <a:pPr algn="ctr"/>
            <a:r>
              <a:rPr lang="de-DE" sz="3200">
                <a:solidFill>
                  <a:schemeClr val="accent2"/>
                </a:solidFill>
              </a:rPr>
              <a:t>fileDWD</a:t>
            </a:r>
          </a:p>
        </p:txBody>
      </p:sp>
      <p:cxnSp>
        <p:nvCxnSpPr>
          <p:cNvPr id="226" name="Gerade Verbindung mit Pfeil 225"/>
          <p:cNvCxnSpPr/>
          <p:nvPr/>
        </p:nvCxnSpPr>
        <p:spPr>
          <a:xfrm flipH="1">
            <a:off x="6759971" y="2285298"/>
            <a:ext cx="357510" cy="11992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7" name="Gerade Verbindung mit Pfeil 226"/>
          <p:cNvCxnSpPr>
            <a:stCxn id="220" idx="3"/>
          </p:cNvCxnSpPr>
          <p:nvPr/>
        </p:nvCxnSpPr>
        <p:spPr>
          <a:xfrm flipV="1">
            <a:off x="4213385" y="1274017"/>
            <a:ext cx="779669" cy="6168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8" name="Abgerundetes Rechteck 227"/>
          <p:cNvSpPr/>
          <p:nvPr/>
        </p:nvSpPr>
        <p:spPr>
          <a:xfrm>
            <a:off x="2446745" y="3916502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>
                <a:solidFill>
                  <a:schemeClr val="accent6">
                    <a:lumMod val="60000"/>
                    <a:lumOff val="40000"/>
                  </a:schemeClr>
                </a:solidFill>
              </a:rPr>
              <a:t>mapDWD</a:t>
            </a:r>
          </a:p>
        </p:txBody>
      </p:sp>
      <p:cxnSp>
        <p:nvCxnSpPr>
          <p:cNvPr id="229" name="Gerade Verbindung mit Pfeil 228"/>
          <p:cNvCxnSpPr>
            <a:stCxn id="219" idx="2"/>
            <a:endCxn id="228" idx="0"/>
          </p:cNvCxnSpPr>
          <p:nvPr/>
        </p:nvCxnSpPr>
        <p:spPr>
          <a:xfrm flipH="1">
            <a:off x="3490755" y="3701963"/>
            <a:ext cx="8619" cy="2145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0" name="Abgerundetes Rechteck 229"/>
          <p:cNvSpPr/>
          <p:nvPr/>
        </p:nvSpPr>
        <p:spPr>
          <a:xfrm>
            <a:off x="99746" y="3913316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>
                <a:solidFill>
                  <a:schemeClr val="accent2"/>
                </a:solidFill>
              </a:rPr>
              <a:t>metaInfo</a:t>
            </a:r>
          </a:p>
        </p:txBody>
      </p:sp>
      <p:cxnSp>
        <p:nvCxnSpPr>
          <p:cNvPr id="231" name="Gerade Verbindung mit Pfeil 230"/>
          <p:cNvCxnSpPr>
            <a:stCxn id="230" idx="3"/>
            <a:endCxn id="228" idx="1"/>
          </p:cNvCxnSpPr>
          <p:nvPr/>
        </p:nvCxnSpPr>
        <p:spPr>
          <a:xfrm>
            <a:off x="2187756" y="4111319"/>
            <a:ext cx="258999" cy="318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2" name="Gerade Verbindung mit Pfeil 231"/>
          <p:cNvCxnSpPr>
            <a:stCxn id="211" idx="2"/>
            <a:endCxn id="206" idx="0"/>
          </p:cNvCxnSpPr>
          <p:nvPr/>
        </p:nvCxnSpPr>
        <p:spPr>
          <a:xfrm>
            <a:off x="5791289" y="2914572"/>
            <a:ext cx="1" cy="57000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mit Pfeil 232"/>
          <p:cNvCxnSpPr>
            <a:stCxn id="223" idx="1"/>
            <a:endCxn id="204" idx="3"/>
          </p:cNvCxnSpPr>
          <p:nvPr/>
        </p:nvCxnSpPr>
        <p:spPr>
          <a:xfrm flipH="1" flipV="1">
            <a:off x="6840934" y="4264637"/>
            <a:ext cx="218189" cy="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4" name="Gruppieren 243"/>
          <p:cNvGrpSpPr/>
          <p:nvPr/>
        </p:nvGrpSpPr>
        <p:grpSpPr>
          <a:xfrm>
            <a:off x="99746" y="99060"/>
            <a:ext cx="2088000" cy="1981200"/>
            <a:chOff x="130226" y="175260"/>
            <a:chExt cx="2088000" cy="1981200"/>
          </a:xfrm>
        </p:grpSpPr>
        <p:sp>
          <p:nvSpPr>
            <p:cNvPr id="243" name="Rechteck 242"/>
            <p:cNvSpPr/>
            <p:nvPr/>
          </p:nvSpPr>
          <p:spPr>
            <a:xfrm>
              <a:off x="130226" y="175260"/>
              <a:ext cx="2088000" cy="1981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Abgerundetes Rechteck 235"/>
            <p:cNvSpPr/>
            <p:nvPr/>
          </p:nvSpPr>
          <p:spPr>
            <a:xfrm>
              <a:off x="266557" y="277656"/>
              <a:ext cx="1823670" cy="396000"/>
            </a:xfrm>
            <a:prstGeom prst="roundRect">
              <a:avLst/>
            </a:prstGeom>
            <a:solidFill>
              <a:schemeClr val="bg2"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b="1">
                  <a:solidFill>
                    <a:schemeClr val="accent5"/>
                  </a:solidFill>
                </a:rPr>
                <a:t>main function</a:t>
              </a:r>
            </a:p>
          </p:txBody>
        </p:sp>
        <p:sp>
          <p:nvSpPr>
            <p:cNvPr id="237" name="Abgerundetes Rechteck 236"/>
            <p:cNvSpPr/>
            <p:nvPr/>
          </p:nvSpPr>
          <p:spPr>
            <a:xfrm>
              <a:off x="266557" y="738046"/>
              <a:ext cx="1823670" cy="396000"/>
            </a:xfrm>
            <a:prstGeom prst="roundRect">
              <a:avLst/>
            </a:prstGeom>
            <a:solidFill>
              <a:schemeClr val="bg2"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b="1">
                  <a:solidFill>
                    <a:schemeClr val="accent2"/>
                  </a:solidFill>
                </a:rPr>
                <a:t>helper function</a:t>
              </a:r>
            </a:p>
          </p:txBody>
        </p:sp>
        <p:sp>
          <p:nvSpPr>
            <p:cNvPr id="238" name="Abgerundetes Rechteck 237"/>
            <p:cNvSpPr/>
            <p:nvPr/>
          </p:nvSpPr>
          <p:spPr>
            <a:xfrm>
              <a:off x="266557" y="1198436"/>
              <a:ext cx="1823670" cy="396000"/>
            </a:xfrm>
            <a:prstGeom prst="roundRect">
              <a:avLst/>
            </a:prstGeom>
            <a:solidFill>
              <a:schemeClr val="bg2"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b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dataset</a:t>
              </a:r>
            </a:p>
          </p:txBody>
        </p:sp>
        <p:sp>
          <p:nvSpPr>
            <p:cNvPr id="239" name="Rechteck 238"/>
            <p:cNvSpPr/>
            <p:nvPr/>
          </p:nvSpPr>
          <p:spPr>
            <a:xfrm>
              <a:off x="266557" y="1653339"/>
              <a:ext cx="1823670" cy="369332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b="1"/>
                <a:t>(main)</a:t>
              </a:r>
              <a:r>
                <a:rPr lang="de-DE"/>
                <a:t> </a:t>
              </a:r>
              <a:r>
                <a:rPr lang="de-DE" smtClean="0"/>
                <a:t>argument</a:t>
              </a:r>
              <a:endParaRPr lang="de-DE"/>
            </a:p>
          </p:txBody>
        </p:sp>
      </p:grpSp>
      <p:sp>
        <p:nvSpPr>
          <p:cNvPr id="240" name="Abgerundetes Rechteck 239"/>
          <p:cNvSpPr/>
          <p:nvPr/>
        </p:nvSpPr>
        <p:spPr>
          <a:xfrm>
            <a:off x="6361216" y="85518"/>
            <a:ext cx="2527083" cy="511746"/>
          </a:xfrm>
          <a:prstGeom prst="roundRect">
            <a:avLst/>
          </a:prstGeom>
          <a:solidFill>
            <a:schemeClr val="accent4">
              <a:lumMod val="20000"/>
              <a:lumOff val="8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>
                <a:solidFill>
                  <a:schemeClr val="tx1"/>
                </a:solidFill>
                <a:hlinkClick r:id="rId2"/>
              </a:rPr>
              <a:t>github.com/brry/rdwd</a:t>
            </a:r>
            <a:r>
              <a:rPr lang="de-DE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41" name="Gerade Verbindung mit Pfeil 240"/>
          <p:cNvCxnSpPr>
            <a:endCxn id="206" idx="3"/>
          </p:cNvCxnSpPr>
          <p:nvPr/>
        </p:nvCxnSpPr>
        <p:spPr>
          <a:xfrm flipH="1">
            <a:off x="6835290" y="3682576"/>
            <a:ext cx="22384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2" name="Rechteck 241"/>
          <p:cNvSpPr/>
          <p:nvPr/>
        </p:nvSpPr>
        <p:spPr>
          <a:xfrm>
            <a:off x="5165994" y="2983317"/>
            <a:ext cx="12618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de-DE" b="1"/>
              <a:t>filename(s)</a:t>
            </a:r>
          </a:p>
        </p:txBody>
      </p:sp>
    </p:spTree>
    <p:extLst>
      <p:ext uri="{BB962C8B-B14F-4D97-AF65-F5344CB8AC3E}">
        <p14:creationId xmlns:p14="http://schemas.microsoft.com/office/powerpoint/2010/main" val="76600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75</Words>
  <Application>Microsoft Office PowerPoint</Application>
  <PresentationFormat>Benutzerdefiniert</PresentationFormat>
  <Paragraphs>31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PowerPoint-Präsentation</vt:lpstr>
    </vt:vector>
  </TitlesOfParts>
  <Company>Uni Potsdam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RStudioGUI</dc:title>
  <dc:creator>boessenkool</dc:creator>
  <cp:lastModifiedBy>Berry Boessenkool</cp:lastModifiedBy>
  <cp:revision>31</cp:revision>
  <dcterms:created xsi:type="dcterms:W3CDTF">2016-10-18T17:36:00Z</dcterms:created>
  <dcterms:modified xsi:type="dcterms:W3CDTF">2017-01-21T14:52:57Z</dcterms:modified>
</cp:coreProperties>
</file>