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55800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8" y="738"/>
      </p:cViewPr>
      <p:guideLst>
        <p:guide orient="horz" pos="17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3219"/>
            <a:ext cx="6858000" cy="194268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30825"/>
            <a:ext cx="6858000" cy="134722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1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7087"/>
            <a:ext cx="1971675" cy="47288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7087"/>
            <a:ext cx="5800725" cy="472884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91141"/>
            <a:ext cx="7886700" cy="232115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34251"/>
            <a:ext cx="7886700" cy="12206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4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85433"/>
            <a:ext cx="3886200" cy="354049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85433"/>
            <a:ext cx="3886200" cy="354049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31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7087"/>
            <a:ext cx="7886700" cy="10785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7891"/>
            <a:ext cx="3868340" cy="67038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38273"/>
            <a:ext cx="3868340" cy="29979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7891"/>
            <a:ext cx="3887391" cy="67038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8273"/>
            <a:ext cx="3887391" cy="29979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2004"/>
            <a:ext cx="2949178" cy="13020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03426"/>
            <a:ext cx="4629150" cy="396546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74019"/>
            <a:ext cx="2949178" cy="31013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30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2004"/>
            <a:ext cx="2949178" cy="13020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03426"/>
            <a:ext cx="4629150" cy="396546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74019"/>
            <a:ext cx="2949178" cy="31013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71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7087"/>
            <a:ext cx="7886700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5433"/>
            <a:ext cx="7886700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171892"/>
            <a:ext cx="20574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20.01.2017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171892"/>
            <a:ext cx="30861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171892"/>
            <a:ext cx="205740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ry/rdw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/>
        </p:nvSpPr>
        <p:spPr>
          <a:xfrm>
            <a:off x="153086" y="3459234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createIndex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53086" y="2836278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indexDWD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806274" y="4875173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2"/>
                </a:solidFill>
              </a:rPr>
              <a:t>readDWD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2944601" y="230795"/>
            <a:ext cx="2900018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tx1"/>
                </a:solidFill>
              </a:rPr>
              <a:t>rdwd structure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00620" y="4293116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dataDWD</a:t>
            </a:r>
            <a:endParaRPr lang="de-DE" sz="3200">
              <a:solidFill>
                <a:schemeClr val="accent5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500085" y="2839464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500085" y="346769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metaIndex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Gerade Verbindung mit Pfeil 2"/>
          <p:cNvCxnSpPr>
            <a:stCxn id="16" idx="3"/>
            <a:endCxn id="25" idx="1"/>
          </p:cNvCxnSpPr>
          <p:nvPr/>
        </p:nvCxnSpPr>
        <p:spPr>
          <a:xfrm>
            <a:off x="2241090" y="3657234"/>
            <a:ext cx="258999" cy="84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6" idx="3"/>
            <a:endCxn id="24" idx="1"/>
          </p:cNvCxnSpPr>
          <p:nvPr/>
        </p:nvCxnSpPr>
        <p:spPr>
          <a:xfrm flipV="1">
            <a:off x="2241090" y="3037464"/>
            <a:ext cx="258999" cy="6197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806274" y="3147756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5"/>
                </a:solidFill>
              </a:rPr>
              <a:t>selectDWD</a:t>
            </a:r>
            <a:endParaRPr lang="de-DE" sz="3200">
              <a:solidFill>
                <a:schemeClr val="accent5"/>
              </a:solidFill>
            </a:endParaRPr>
          </a:p>
        </p:txBody>
      </p:sp>
      <p:cxnSp>
        <p:nvCxnSpPr>
          <p:cNvPr id="30" name="Gerade Verbindung mit Pfeil 29"/>
          <p:cNvCxnSpPr>
            <a:stCxn id="11" idx="2"/>
            <a:endCxn id="16" idx="0"/>
          </p:cNvCxnSpPr>
          <p:nvPr/>
        </p:nvCxnSpPr>
        <p:spPr>
          <a:xfrm>
            <a:off x="1197086" y="3232278"/>
            <a:ext cx="0" cy="2269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5" idx="3"/>
            <a:endCxn id="28" idx="1"/>
          </p:cNvCxnSpPr>
          <p:nvPr/>
        </p:nvCxnSpPr>
        <p:spPr>
          <a:xfrm flipV="1">
            <a:off x="4588089" y="3345756"/>
            <a:ext cx="218189" cy="31993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4" idx="3"/>
            <a:endCxn id="28" idx="1"/>
          </p:cNvCxnSpPr>
          <p:nvPr/>
        </p:nvCxnSpPr>
        <p:spPr>
          <a:xfrm>
            <a:off x="4588089" y="3037464"/>
            <a:ext cx="218189" cy="3082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4" idx="2"/>
            <a:endCxn id="12" idx="0"/>
          </p:cNvCxnSpPr>
          <p:nvPr/>
        </p:nvCxnSpPr>
        <p:spPr>
          <a:xfrm>
            <a:off x="5844620" y="4689120"/>
            <a:ext cx="5654" cy="186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5066711" y="1152967"/>
            <a:ext cx="1555823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i</a:t>
            </a:r>
            <a:r>
              <a:rPr lang="de-DE" b="1"/>
              <a:t>d</a:t>
            </a:r>
            <a:r>
              <a:rPr lang="de-DE"/>
              <a:t> / name,</a:t>
            </a:r>
            <a:endParaRPr lang="de-DE"/>
          </a:p>
          <a:p>
            <a:r>
              <a:rPr lang="de-DE"/>
              <a:t>base,</a:t>
            </a:r>
            <a:endParaRPr lang="de-DE"/>
          </a:p>
          <a:p>
            <a:r>
              <a:rPr lang="de-DE" b="1"/>
              <a:t>res, var, </a:t>
            </a:r>
            <a:r>
              <a:rPr lang="de-DE" b="1"/>
              <a:t>per</a:t>
            </a:r>
            <a:r>
              <a:rPr lang="de-DE"/>
              <a:t>,</a:t>
            </a:r>
            <a:endParaRPr lang="de-DE"/>
          </a:p>
          <a:p>
            <a:r>
              <a:rPr lang="de-DE"/>
              <a:t>findex,</a:t>
            </a:r>
          </a:p>
          <a:p>
            <a:r>
              <a:rPr lang="de-DE"/>
              <a:t>c</a:t>
            </a:r>
            <a:r>
              <a:rPr lang="de-DE"/>
              <a:t>urrent,</a:t>
            </a:r>
          </a:p>
          <a:p>
            <a:r>
              <a:rPr lang="de-DE" b="1"/>
              <a:t>meta?</a:t>
            </a:r>
            <a:endParaRPr lang="de-DE" b="1"/>
          </a:p>
        </p:txBody>
      </p:sp>
      <p:cxnSp>
        <p:nvCxnSpPr>
          <p:cNvPr id="60" name="Gerade Verbindung mit Pfeil 59"/>
          <p:cNvCxnSpPr>
            <a:stCxn id="58" idx="2"/>
            <a:endCxn id="28" idx="0"/>
          </p:cNvCxnSpPr>
          <p:nvPr/>
        </p:nvCxnSpPr>
        <p:spPr>
          <a:xfrm>
            <a:off x="5844623" y="2907295"/>
            <a:ext cx="5653" cy="2404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5850580" y="3735366"/>
            <a:ext cx="1261884" cy="36933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de-DE" b="1"/>
              <a:t>filename(s)</a:t>
            </a:r>
          </a:p>
        </p:txBody>
      </p:sp>
      <p:sp>
        <p:nvSpPr>
          <p:cNvPr id="74" name="Rechteck 73"/>
          <p:cNvSpPr/>
          <p:nvPr/>
        </p:nvSpPr>
        <p:spPr>
          <a:xfrm>
            <a:off x="7112463" y="3318274"/>
            <a:ext cx="1829166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e-DE"/>
              <a:t>dir, </a:t>
            </a:r>
            <a:r>
              <a:rPr lang="de-DE"/>
              <a:t>force?,</a:t>
            </a:r>
          </a:p>
          <a:p>
            <a:r>
              <a:rPr lang="de-DE"/>
              <a:t>sleep, quiet?,</a:t>
            </a:r>
            <a:endParaRPr lang="de-DE"/>
          </a:p>
          <a:p>
            <a:r>
              <a:rPr lang="de-DE"/>
              <a:t>progbar</a:t>
            </a:r>
            <a:r>
              <a:rPr lang="de-DE"/>
              <a:t>?, ntrunc, browse?, read?</a:t>
            </a:r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2500086" y="4092438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6">
                    <a:lumMod val="60000"/>
                    <a:lumOff val="40000"/>
                  </a:schemeClr>
                </a:solidFill>
              </a:rPr>
              <a:t>geoIndex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3286288" y="1140297"/>
            <a:ext cx="1445269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findID</a:t>
            </a:r>
            <a:endParaRPr lang="de-DE" sz="3200">
              <a:solidFill>
                <a:schemeClr val="accent2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3286288" y="1740462"/>
            <a:ext cx="1445269" cy="92333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name</a:t>
            </a:r>
            <a:r>
              <a:rPr lang="de-DE"/>
              <a:t>,</a:t>
            </a:r>
          </a:p>
          <a:p>
            <a:r>
              <a:rPr lang="de-DE"/>
              <a:t>exactmatch?,</a:t>
            </a:r>
          </a:p>
          <a:p>
            <a:r>
              <a:rPr lang="de-DE"/>
              <a:t>mindex</a:t>
            </a:r>
            <a:endParaRPr lang="de-DE"/>
          </a:p>
        </p:txBody>
      </p:sp>
      <p:cxnSp>
        <p:nvCxnSpPr>
          <p:cNvPr id="57" name="Gerade Verbindung mit Pfeil 56"/>
          <p:cNvCxnSpPr>
            <a:stCxn id="56" idx="0"/>
            <a:endCxn id="46" idx="2"/>
          </p:cNvCxnSpPr>
          <p:nvPr/>
        </p:nvCxnSpPr>
        <p:spPr>
          <a:xfrm flipV="1">
            <a:off x="4008921" y="1536299"/>
            <a:ext cx="0" cy="2041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7112463" y="4750011"/>
            <a:ext cx="1829166" cy="64633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e-DE" b="1"/>
              <a:t>file</a:t>
            </a:r>
            <a:r>
              <a:rPr lang="de-DE"/>
              <a:t>, dir, </a:t>
            </a:r>
          </a:p>
          <a:p>
            <a:r>
              <a:rPr lang="de-DE"/>
              <a:t>meta?, format, tz</a:t>
            </a:r>
            <a:endParaRPr lang="de-DE"/>
          </a:p>
        </p:txBody>
      </p:sp>
      <p:cxnSp>
        <p:nvCxnSpPr>
          <p:cNvPr id="31" name="Gerade Verbindung mit Pfeil 30"/>
          <p:cNvCxnSpPr>
            <a:stCxn id="16" idx="3"/>
            <a:endCxn id="45" idx="1"/>
          </p:cNvCxnSpPr>
          <p:nvPr/>
        </p:nvCxnSpPr>
        <p:spPr>
          <a:xfrm>
            <a:off x="2241086" y="3657234"/>
            <a:ext cx="259000" cy="6332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Abgerundetes Rechteck 99"/>
          <p:cNvSpPr/>
          <p:nvPr/>
        </p:nvSpPr>
        <p:spPr>
          <a:xfrm>
            <a:off x="7112463" y="1582359"/>
            <a:ext cx="1829166" cy="1065205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dirDWD</a:t>
            </a:r>
          </a:p>
          <a:p>
            <a:pPr algn="ctr"/>
            <a:r>
              <a:rPr lang="de-DE" sz="3200">
                <a:solidFill>
                  <a:schemeClr val="accent2"/>
                </a:solidFill>
              </a:rPr>
              <a:t>fileDWD</a:t>
            </a:r>
            <a:endParaRPr lang="de-DE" sz="3200">
              <a:solidFill>
                <a:schemeClr val="accent2"/>
              </a:solidFill>
            </a:endParaRPr>
          </a:p>
        </p:txBody>
      </p:sp>
      <p:cxnSp>
        <p:nvCxnSpPr>
          <p:cNvPr id="101" name="Gerade Verbindung mit Pfeil 100"/>
          <p:cNvCxnSpPr>
            <a:stCxn id="100" idx="2"/>
            <a:endCxn id="74" idx="0"/>
          </p:cNvCxnSpPr>
          <p:nvPr/>
        </p:nvCxnSpPr>
        <p:spPr>
          <a:xfrm>
            <a:off x="8027046" y="2647562"/>
            <a:ext cx="0" cy="6707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46" idx="3"/>
          </p:cNvCxnSpPr>
          <p:nvPr/>
        </p:nvCxnSpPr>
        <p:spPr>
          <a:xfrm flipV="1">
            <a:off x="4731553" y="1332841"/>
            <a:ext cx="423012" cy="54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2500085" y="4725040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6">
                    <a:lumMod val="60000"/>
                    <a:lumOff val="40000"/>
                  </a:schemeClr>
                </a:solidFill>
              </a:rPr>
              <a:t>mapDWD</a:t>
            </a:r>
            <a:endParaRPr lang="de-DE" sz="32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Gerade Verbindung mit Pfeil 32"/>
          <p:cNvCxnSpPr>
            <a:stCxn id="45" idx="2"/>
            <a:endCxn id="32" idx="0"/>
          </p:cNvCxnSpPr>
          <p:nvPr/>
        </p:nvCxnSpPr>
        <p:spPr>
          <a:xfrm flipH="1">
            <a:off x="3544089" y="4488438"/>
            <a:ext cx="1" cy="2366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153086" y="4721854"/>
            <a:ext cx="2088000" cy="396000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metaInfo</a:t>
            </a:r>
            <a:endParaRPr lang="de-DE" sz="3200">
              <a:solidFill>
                <a:schemeClr val="accent2"/>
              </a:solidFill>
            </a:endParaRPr>
          </a:p>
        </p:txBody>
      </p:sp>
      <p:cxnSp>
        <p:nvCxnSpPr>
          <p:cNvPr id="35" name="Gerade Verbindung mit Pfeil 34"/>
          <p:cNvCxnSpPr>
            <a:stCxn id="34" idx="3"/>
            <a:endCxn id="32" idx="1"/>
          </p:cNvCxnSpPr>
          <p:nvPr/>
        </p:nvCxnSpPr>
        <p:spPr>
          <a:xfrm>
            <a:off x="2241090" y="4919854"/>
            <a:ext cx="258999" cy="31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28" idx="2"/>
            <a:endCxn id="14" idx="0"/>
          </p:cNvCxnSpPr>
          <p:nvPr/>
        </p:nvCxnSpPr>
        <p:spPr>
          <a:xfrm flipH="1">
            <a:off x="5844620" y="3543756"/>
            <a:ext cx="5654" cy="7493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93" idx="1"/>
            <a:endCxn id="12" idx="3"/>
          </p:cNvCxnSpPr>
          <p:nvPr/>
        </p:nvCxnSpPr>
        <p:spPr>
          <a:xfrm flipH="1">
            <a:off x="6894275" y="5073173"/>
            <a:ext cx="21818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>
            <a:off x="153086" y="220460"/>
            <a:ext cx="2147964" cy="2053659"/>
            <a:chOff x="168018" y="359757"/>
            <a:chExt cx="2147964" cy="2053659"/>
          </a:xfrm>
        </p:grpSpPr>
        <p:sp>
          <p:nvSpPr>
            <p:cNvPr id="50" name="Abgerundetes Rechteck 49"/>
            <p:cNvSpPr/>
            <p:nvPr/>
          </p:nvSpPr>
          <p:spPr>
            <a:xfrm>
              <a:off x="168018" y="359757"/>
              <a:ext cx="2147964" cy="205365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04349" y="551893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>
                  <a:solidFill>
                    <a:schemeClr val="accent5"/>
                  </a:solidFill>
                </a:rPr>
                <a:t>main function</a:t>
              </a:r>
              <a:endParaRPr lang="de-DE" sz="2000">
                <a:solidFill>
                  <a:schemeClr val="accent5"/>
                </a:solidFill>
              </a:endParaRP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304349" y="1012283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>
                  <a:solidFill>
                    <a:schemeClr val="accent2"/>
                  </a:solidFill>
                </a:rPr>
                <a:t>helper function</a:t>
              </a:r>
              <a:endParaRPr lang="de-DE" sz="2000">
                <a:solidFill>
                  <a:schemeClr val="accent2"/>
                </a:solidFill>
              </a:endParaRPr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304349" y="1472673"/>
              <a:ext cx="1823670" cy="396000"/>
            </a:xfrm>
            <a:prstGeom prst="roundRect">
              <a:avLst/>
            </a:prstGeom>
            <a:solidFill>
              <a:schemeClr val="bg2"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200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dataset</a:t>
              </a:r>
              <a:endParaRPr lang="de-DE" sz="200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304349" y="1927576"/>
              <a:ext cx="1823670" cy="276999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/>
                <a:t>(main</a:t>
              </a:r>
              <a:r>
                <a:rPr lang="de-DE" sz="1200" b="1"/>
                <a:t>)</a:t>
              </a:r>
              <a:r>
                <a:rPr lang="de-DE" sz="1200"/>
                <a:t> </a:t>
              </a:r>
              <a:r>
                <a:rPr lang="de-DE" sz="1200" smtClean="0"/>
                <a:t>argument</a:t>
              </a:r>
              <a:endParaRPr lang="de-DE" sz="1200"/>
            </a:p>
          </p:txBody>
        </p:sp>
      </p:grpSp>
      <p:sp>
        <p:nvSpPr>
          <p:cNvPr id="72" name="Abgerundetes Rechteck 71"/>
          <p:cNvSpPr/>
          <p:nvPr/>
        </p:nvSpPr>
        <p:spPr>
          <a:xfrm>
            <a:off x="6840512" y="225684"/>
            <a:ext cx="2101121" cy="51174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hlinkClick r:id="rId2"/>
              </a:rPr>
              <a:t>github.com/brry/rdwd</a:t>
            </a:r>
            <a:r>
              <a:rPr lang="de-DE" sz="1400">
                <a:solidFill>
                  <a:schemeClr val="tx1"/>
                </a:solidFill>
              </a:rPr>
              <a:t> </a:t>
            </a:r>
            <a:endParaRPr lang="de-D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Uni Potsdam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boessenkool</cp:lastModifiedBy>
  <cp:revision>27</cp:revision>
  <dcterms:created xsi:type="dcterms:W3CDTF">2016-10-18T17:36:00Z</dcterms:created>
  <dcterms:modified xsi:type="dcterms:W3CDTF">2017-01-20T13:00:51Z</dcterms:modified>
</cp:coreProperties>
</file>