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75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38" y="570"/>
      </p:cViewPr>
      <p:guideLst>
        <p:guide orient="horz" pos="1757"/>
        <p:guide pos="2880"/>
        <p:guide orient="horz" pos="147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765910"/>
            <a:ext cx="6750844" cy="16293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458060"/>
            <a:ext cx="6750844" cy="11299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1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1" y="249170"/>
            <a:ext cx="1940868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31" y="249170"/>
            <a:ext cx="5710089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0" y="1166744"/>
            <a:ext cx="7763470" cy="19467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40" y="3131884"/>
            <a:ext cx="7763470" cy="1023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3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49166"/>
            <a:ext cx="776347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1" y="1147241"/>
            <a:ext cx="3807897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1" y="1709484"/>
            <a:ext cx="380789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27" y="1147241"/>
            <a:ext cx="3826651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27" y="1709484"/>
            <a:ext cx="3826651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673829"/>
            <a:ext cx="4556820" cy="33257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673829"/>
            <a:ext cx="4556820" cy="33257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49166"/>
            <a:ext cx="776347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245825"/>
            <a:ext cx="7763470" cy="2969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337624"/>
            <a:ext cx="303788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bgerundetes Rechteck 201"/>
          <p:cNvSpPr/>
          <p:nvPr/>
        </p:nvSpPr>
        <p:spPr>
          <a:xfrm>
            <a:off x="99746" y="2797969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3" name="Abgerundetes Rechteck 202"/>
          <p:cNvSpPr/>
          <p:nvPr/>
        </p:nvSpPr>
        <p:spPr>
          <a:xfrm>
            <a:off x="99746" y="228530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indexFTP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4" name="Abgerundetes Rechteck 203"/>
          <p:cNvSpPr/>
          <p:nvPr/>
        </p:nvSpPr>
        <p:spPr>
          <a:xfrm>
            <a:off x="4752934" y="406663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5" name="Abgerundetes Rechteck 204"/>
          <p:cNvSpPr/>
          <p:nvPr/>
        </p:nvSpPr>
        <p:spPr>
          <a:xfrm>
            <a:off x="2768110" y="85518"/>
            <a:ext cx="2900018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tx1"/>
                </a:solidFill>
              </a:rPr>
              <a:t>rdwd </a:t>
            </a:r>
            <a:r>
              <a:rPr lang="de-DE" sz="3200" smtClean="0">
                <a:solidFill>
                  <a:schemeClr val="tx1"/>
                </a:solidFill>
              </a:rPr>
              <a:t>structure 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747280" y="348457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</a:p>
        </p:txBody>
      </p:sp>
      <p:sp>
        <p:nvSpPr>
          <p:cNvPr id="207" name="Abgerundetes Rechteck 206"/>
          <p:cNvSpPr/>
          <p:nvPr/>
        </p:nvSpPr>
        <p:spPr>
          <a:xfrm>
            <a:off x="2455364" y="2290191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2455364" y="279807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Gerade Verbindung mit Pfeil 208"/>
          <p:cNvCxnSpPr>
            <a:stCxn id="202" idx="3"/>
            <a:endCxn id="208" idx="1"/>
          </p:cNvCxnSpPr>
          <p:nvPr/>
        </p:nvCxnSpPr>
        <p:spPr>
          <a:xfrm>
            <a:off x="2187746" y="2995967"/>
            <a:ext cx="267618" cy="1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202" idx="3"/>
            <a:endCxn id="207" idx="1"/>
          </p:cNvCxnSpPr>
          <p:nvPr/>
        </p:nvCxnSpPr>
        <p:spPr>
          <a:xfrm flipV="1">
            <a:off x="2187746" y="2488192"/>
            <a:ext cx="267618" cy="5077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Abgerundetes Rechteck 210"/>
          <p:cNvSpPr/>
          <p:nvPr/>
        </p:nvSpPr>
        <p:spPr>
          <a:xfrm>
            <a:off x="4747279" y="251857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</a:p>
        </p:txBody>
      </p:sp>
      <p:cxnSp>
        <p:nvCxnSpPr>
          <p:cNvPr id="212" name="Gerade Verbindung mit Pfeil 211"/>
          <p:cNvCxnSpPr>
            <a:stCxn id="203" idx="2"/>
            <a:endCxn id="202" idx="0"/>
          </p:cNvCxnSpPr>
          <p:nvPr/>
        </p:nvCxnSpPr>
        <p:spPr>
          <a:xfrm>
            <a:off x="1143746" y="2681296"/>
            <a:ext cx="0" cy="116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08" idx="3"/>
            <a:endCxn id="211" idx="1"/>
          </p:cNvCxnSpPr>
          <p:nvPr/>
        </p:nvCxnSpPr>
        <p:spPr>
          <a:xfrm flipV="1">
            <a:off x="4543374" y="2716571"/>
            <a:ext cx="203915" cy="2795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07" idx="3"/>
            <a:endCxn id="211" idx="1"/>
          </p:cNvCxnSpPr>
          <p:nvPr/>
        </p:nvCxnSpPr>
        <p:spPr>
          <a:xfrm>
            <a:off x="4543374" y="2488193"/>
            <a:ext cx="203915" cy="22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206" idx="2"/>
            <a:endCxn id="204" idx="0"/>
          </p:cNvCxnSpPr>
          <p:nvPr/>
        </p:nvCxnSpPr>
        <p:spPr>
          <a:xfrm>
            <a:off x="5791280" y="3880582"/>
            <a:ext cx="5654" cy="186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endCxn id="211" idx="0"/>
          </p:cNvCxnSpPr>
          <p:nvPr/>
        </p:nvCxnSpPr>
        <p:spPr>
          <a:xfrm>
            <a:off x="5791278" y="2038734"/>
            <a:ext cx="1" cy="4798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7059123" y="2633489"/>
            <a:ext cx="182916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force?,</a:t>
            </a:r>
          </a:p>
          <a:p>
            <a:r>
              <a:rPr lang="de-DE"/>
              <a:t>sleep, quiet?,</a:t>
            </a:r>
          </a:p>
          <a:p>
            <a:r>
              <a:rPr lang="de-DE"/>
              <a:t>progbar?, ntrunc, browse?, read?</a:t>
            </a:r>
          </a:p>
        </p:txBody>
      </p:sp>
      <p:sp>
        <p:nvSpPr>
          <p:cNvPr id="219" name="Abgerundetes Rechteck 218"/>
          <p:cNvSpPr/>
          <p:nvPr/>
        </p:nvSpPr>
        <p:spPr>
          <a:xfrm>
            <a:off x="2455364" y="3305961"/>
            <a:ext cx="2088000" cy="449351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/>
            <a:r>
              <a:rPr lang="de-DE" sz="3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0" name="Abgerundetes Rechteck 219"/>
          <p:cNvSpPr/>
          <p:nvPr/>
        </p:nvSpPr>
        <p:spPr>
          <a:xfrm>
            <a:off x="2578950" y="832761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findID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2261892" y="1392403"/>
            <a:ext cx="207938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name</a:t>
            </a:r>
            <a:r>
              <a:rPr lang="de-DE" smtClean="0"/>
              <a:t>, exactmatch?, 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222" name="Gerade Verbindung mit Pfeil 221"/>
          <p:cNvCxnSpPr>
            <a:stCxn id="221" idx="0"/>
            <a:endCxn id="220" idx="2"/>
          </p:cNvCxnSpPr>
          <p:nvPr/>
        </p:nvCxnSpPr>
        <p:spPr>
          <a:xfrm flipV="1">
            <a:off x="3301585" y="1228761"/>
            <a:ext cx="0" cy="163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/>
          <p:cNvSpPr/>
          <p:nvPr/>
        </p:nvSpPr>
        <p:spPr>
          <a:xfrm>
            <a:off x="7059123" y="3941475"/>
            <a:ext cx="1829166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dir, </a:t>
            </a:r>
          </a:p>
          <a:p>
            <a:r>
              <a:rPr lang="de-DE"/>
              <a:t>meta?, format, tz</a:t>
            </a:r>
          </a:p>
        </p:txBody>
      </p:sp>
      <p:cxnSp>
        <p:nvCxnSpPr>
          <p:cNvPr id="224" name="Gerade Verbindung mit Pfeil 223"/>
          <p:cNvCxnSpPr>
            <a:stCxn id="202" idx="3"/>
            <a:endCxn id="219" idx="1"/>
          </p:cNvCxnSpPr>
          <p:nvPr/>
        </p:nvCxnSpPr>
        <p:spPr>
          <a:xfrm>
            <a:off x="2187746" y="2995969"/>
            <a:ext cx="267618" cy="534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9" idx="2"/>
            <a:endCxn id="44" idx="0"/>
          </p:cNvCxnSpPr>
          <p:nvPr/>
        </p:nvCxnSpPr>
        <p:spPr>
          <a:xfrm>
            <a:off x="3499364" y="3755312"/>
            <a:ext cx="0" cy="312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Abgerundetes Rechteck 229"/>
          <p:cNvSpPr/>
          <p:nvPr/>
        </p:nvSpPr>
        <p:spPr>
          <a:xfrm>
            <a:off x="99746" y="344087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metaInfo</a:t>
            </a:r>
          </a:p>
        </p:txBody>
      </p:sp>
      <p:cxnSp>
        <p:nvCxnSpPr>
          <p:cNvPr id="232" name="Gerade Verbindung mit Pfeil 231"/>
          <p:cNvCxnSpPr>
            <a:stCxn id="211" idx="2"/>
            <a:endCxn id="206" idx="0"/>
          </p:cNvCxnSpPr>
          <p:nvPr/>
        </p:nvCxnSpPr>
        <p:spPr>
          <a:xfrm>
            <a:off x="5791289" y="2914572"/>
            <a:ext cx="1" cy="5700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>
            <a:stCxn id="223" idx="1"/>
            <a:endCxn id="204" idx="3"/>
          </p:cNvCxnSpPr>
          <p:nvPr/>
        </p:nvCxnSpPr>
        <p:spPr>
          <a:xfrm flipH="1" flipV="1">
            <a:off x="6840934" y="4264637"/>
            <a:ext cx="218189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99746" y="99060"/>
            <a:ext cx="2088000" cy="1981200"/>
            <a:chOff x="130226" y="175260"/>
            <a:chExt cx="2088000" cy="1981200"/>
          </a:xfrm>
        </p:grpSpPr>
        <p:sp>
          <p:nvSpPr>
            <p:cNvPr id="243" name="Rechteck 242"/>
            <p:cNvSpPr/>
            <p:nvPr/>
          </p:nvSpPr>
          <p:spPr>
            <a:xfrm>
              <a:off x="130226" y="175260"/>
              <a:ext cx="2088000" cy="198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266557" y="27765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5"/>
                  </a:solidFill>
                </a:rPr>
                <a:t>main function</a:t>
              </a:r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66557" y="73804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2"/>
                  </a:solidFill>
                </a:rPr>
                <a:t>helper function</a:t>
              </a:r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66557" y="119843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266557" y="1653339"/>
              <a:ext cx="1823670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b="1"/>
                <a:t>(main)</a:t>
              </a:r>
              <a:r>
                <a:rPr lang="de-DE"/>
                <a:t> </a:t>
              </a:r>
              <a:r>
                <a:rPr lang="de-DE" smtClean="0"/>
                <a:t>argument</a:t>
              </a:r>
              <a:endParaRPr lang="de-DE"/>
            </a:p>
          </p:txBody>
        </p:sp>
      </p:grpSp>
      <p:sp>
        <p:nvSpPr>
          <p:cNvPr id="240" name="Abgerundetes Rechteck 239"/>
          <p:cNvSpPr/>
          <p:nvPr/>
        </p:nvSpPr>
        <p:spPr>
          <a:xfrm>
            <a:off x="5450480" y="85518"/>
            <a:ext cx="2527083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1" name="Gerade Verbindung mit Pfeil 240"/>
          <p:cNvCxnSpPr>
            <a:endCxn id="206" idx="3"/>
          </p:cNvCxnSpPr>
          <p:nvPr/>
        </p:nvCxnSpPr>
        <p:spPr>
          <a:xfrm flipH="1">
            <a:off x="6835290" y="3682576"/>
            <a:ext cx="2238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5450480" y="2983317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smtClean="0"/>
              <a:t>url(s</a:t>
            </a:r>
            <a:r>
              <a:rPr lang="de-DE" b="1"/>
              <a:t>)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282260" y="1894191"/>
            <a:ext cx="2606027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nearbyStations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2455364" y="4067687"/>
            <a:ext cx="2088000" cy="396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de-DE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nteractive map</a:t>
            </a:r>
            <a:endParaRPr lang="de-DE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477511" y="838405"/>
            <a:ext cx="169945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  id</a:t>
            </a:r>
            <a:r>
              <a:rPr lang="de-DE" smtClean="0"/>
              <a:t> </a:t>
            </a:r>
            <a:r>
              <a:rPr lang="de-DE"/>
              <a:t>/ name,</a:t>
            </a:r>
          </a:p>
          <a:p>
            <a:r>
              <a:rPr lang="de-DE" b="1" smtClean="0"/>
              <a:t>res</a:t>
            </a:r>
            <a:r>
              <a:rPr lang="de-DE" b="1"/>
              <a:t>, var, per</a:t>
            </a:r>
            <a:r>
              <a:rPr lang="de-DE"/>
              <a:t>,</a:t>
            </a:r>
          </a:p>
          <a:p>
            <a:r>
              <a:rPr lang="de-DE" smtClean="0"/>
              <a:t>base, findex</a:t>
            </a:r>
            <a:r>
              <a:rPr lang="de-DE"/>
              <a:t>,</a:t>
            </a:r>
          </a:p>
          <a:p>
            <a:r>
              <a:rPr lang="de-DE" smtClean="0"/>
              <a:t>current?, </a:t>
            </a:r>
            <a:r>
              <a:rPr lang="de-DE" b="1" smtClean="0"/>
              <a:t>meta</a:t>
            </a:r>
            <a:r>
              <a:rPr lang="de-DE" b="1"/>
              <a:t>?</a:t>
            </a:r>
          </a:p>
        </p:txBody>
      </p:sp>
      <p:sp>
        <p:nvSpPr>
          <p:cNvPr id="45" name="Rechteck 44"/>
          <p:cNvSpPr/>
          <p:nvPr/>
        </p:nvSpPr>
        <p:spPr>
          <a:xfrm>
            <a:off x="6735547" y="838475"/>
            <a:ext cx="16994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lat, lon, radius</a:t>
            </a:r>
            <a:r>
              <a:rPr lang="de-DE" smtClean="0"/>
              <a:t>,</a:t>
            </a:r>
            <a:endParaRPr lang="de-DE"/>
          </a:p>
          <a:p>
            <a:r>
              <a:rPr lang="de-DE" smtClean="0"/>
              <a:t>res</a:t>
            </a:r>
            <a:r>
              <a:rPr lang="de-DE"/>
              <a:t>, var, per,</a:t>
            </a:r>
          </a:p>
          <a:p>
            <a:r>
              <a:rPr lang="de-DE" smtClean="0"/>
              <a:t>mindate</a:t>
            </a:r>
            <a:endParaRPr lang="de-DE" b="1"/>
          </a:p>
        </p:txBody>
      </p:sp>
      <p:cxnSp>
        <p:nvCxnSpPr>
          <p:cNvPr id="227" name="Gerade Verbindung mit Pfeil 226"/>
          <p:cNvCxnSpPr>
            <a:stCxn id="220" idx="3"/>
          </p:cNvCxnSpPr>
          <p:nvPr/>
        </p:nvCxnSpPr>
        <p:spPr>
          <a:xfrm>
            <a:off x="4024219" y="1030761"/>
            <a:ext cx="6211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5" idx="2"/>
            <a:endCxn id="43" idx="0"/>
          </p:cNvCxnSpPr>
          <p:nvPr/>
        </p:nvCxnSpPr>
        <p:spPr>
          <a:xfrm>
            <a:off x="7585273" y="1761805"/>
            <a:ext cx="1" cy="1323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43" idx="2"/>
            <a:endCxn id="242" idx="3"/>
          </p:cNvCxnSpPr>
          <p:nvPr/>
        </p:nvCxnSpPr>
        <p:spPr>
          <a:xfrm flipH="1">
            <a:off x="6132077" y="2290191"/>
            <a:ext cx="1453197" cy="877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2187746" y="3167983"/>
            <a:ext cx="267618" cy="2728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38</cp:revision>
  <dcterms:created xsi:type="dcterms:W3CDTF">2016-10-18T17:36:00Z</dcterms:created>
  <dcterms:modified xsi:type="dcterms:W3CDTF">2017-06-09T09:11:07Z</dcterms:modified>
</cp:coreProperties>
</file>