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86fabd20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86fabd20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86fabd20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86fabd20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86fabd20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86fabd20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86fabd20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86fabd20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86fabd20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86fabd20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86fabd20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86fabd20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86fabd20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86fabd20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86fabd20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286fabd20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86fabd20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86fabd20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206781"/>
            <a:ext cx="7136700" cy="156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 Auto Scaling and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 Balancing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Optimizing Scalability and Availability in the Cloud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 Scaling ensures cost-efficient scalability by adjusting resources dynamically.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Load Balancing enhances application availability and distributes traffic efficiently.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Together, they form the backbone of resilient cloud architectures.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 Scaling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Load Balancing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Key Features and Benefits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They Work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Real-World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Demo (Optional)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 Scaling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5130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Automatically adjusts the number of compute resources to meet demand.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Key Benefits: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Ensures application availability.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Reduces costs by scaling down during low traffic.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Improves performance during traffic spikes.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100" y="1304825"/>
            <a:ext cx="3313750" cy="2586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 Balancing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5850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Distributes incoming traffic</a:t>
            </a:r>
            <a:r>
              <a:rPr lang="en-GB"/>
              <a:t> across multiple resources to prevent overloading any single resource.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Types of Load Balancers in AWS: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Application Load Balancer (ALB):</a:t>
            </a:r>
            <a:r>
              <a:rPr lang="en-GB"/>
              <a:t> Layer 7 (HTTP/HTTPS) routing.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Network Load Balancer (NLB): </a:t>
            </a:r>
            <a:r>
              <a:rPr lang="en-GB"/>
              <a:t>Layer 4 (TCP/UDP) routing.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Classic Load Balancer:</a:t>
            </a:r>
            <a:r>
              <a:rPr lang="en-GB"/>
              <a:t> Legacy support for Layer 4 and 7.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825" y="1211825"/>
            <a:ext cx="3040575" cy="29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Key Features and Benefits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Auto Scaling Features: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Dynamic Scaling:</a:t>
            </a:r>
            <a:r>
              <a:rPr lang="en-GB"/>
              <a:t> Automatically adjusts resources based on traffic.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Predictive Scaling: </a:t>
            </a:r>
            <a:r>
              <a:rPr lang="en-GB"/>
              <a:t>Uses machine learning to predict demand patterns.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Scheduled Scaling:</a:t>
            </a:r>
            <a:r>
              <a:rPr lang="en-GB"/>
              <a:t> Pre-defined scaling based on known traffic times.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Load Balancing Features: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Health Checks:</a:t>
            </a:r>
            <a:r>
              <a:rPr lang="en-GB"/>
              <a:t> Ensures traffic is sent only to healthy instances.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Sticky Sessions:</a:t>
            </a:r>
            <a:r>
              <a:rPr lang="en-GB"/>
              <a:t> Keeps user sessions connected to the same instance.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SSL Termination:</a:t>
            </a:r>
            <a:r>
              <a:rPr lang="en-GB"/>
              <a:t> Manages SSL decryption to offload instance workload.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Cross-Zone Load Balancing:</a:t>
            </a:r>
            <a:r>
              <a:rPr lang="en-GB"/>
              <a:t> Distributes traffic evenly across zones.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They Work Together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4334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Scenario</a:t>
            </a:r>
            <a:r>
              <a:rPr lang="en-GB"/>
              <a:t>: High traffic to a web application.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Load Balancer distributes traffic to multiple instances.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Auto Scaling adds more instances as traffic increases.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When traffic decreases, Auto Scaling reduces instances to save costs.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Outcome</a:t>
            </a:r>
            <a:r>
              <a:rPr lang="en-GB"/>
              <a:t>: Improved performance, reduced costs, and no downtime.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500" y="764579"/>
            <a:ext cx="4486500" cy="3910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162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E-commerce Platforms:</a:t>
            </a:r>
            <a:r>
              <a:rPr lang="en-GB"/>
              <a:t> Handle seasonal traffic spikes during sales events.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Media Streaming: </a:t>
            </a:r>
            <a:r>
              <a:rPr lang="en-GB"/>
              <a:t>Maintain smooth streaming by scaling resources based on viewer demand.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Web Applications:</a:t>
            </a:r>
            <a:r>
              <a:rPr lang="en-GB"/>
              <a:t> Ensure high availability and seamless user experiences.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Real-World Example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Case Study: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 streaming service like Netflix uses </a:t>
            </a:r>
            <a:r>
              <a:rPr b="1" lang="en-GB"/>
              <a:t>Auto Scaling </a:t>
            </a:r>
            <a:r>
              <a:rPr lang="en-GB"/>
              <a:t>to dynamically allocate resources during new show launches.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Load Balancers</a:t>
            </a:r>
            <a:r>
              <a:rPr lang="en-GB"/>
              <a:t> ensure traffic is evenly distributed among servers to prevent crashes.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Metrics: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99.99% uptime.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Significant cost savings during off-peak hours.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Step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1: Create an Auto Scaling group in the AWS Management Console.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Step 2: Attach an Application Load Balancer.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Step 3: Configure </a:t>
            </a:r>
            <a:r>
              <a:rPr b="1" lang="en-GB"/>
              <a:t>scaling policies</a:t>
            </a:r>
            <a:r>
              <a:rPr lang="en-GB"/>
              <a:t> and </a:t>
            </a:r>
            <a:r>
              <a:rPr b="1" lang="en-GB"/>
              <a:t>health checks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Step 4: Monitor scaling activities in </a:t>
            </a:r>
            <a:r>
              <a:rPr b="1" lang="en-GB"/>
              <a:t>CloudWatch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