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2bf4e14b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2bf4e14b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2bf4e14b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22bf4e14b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2bf4e14b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22bf4e14b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2bf4e14b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22bf4e14b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2bf4e14b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2bf4e14b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2bf4e14b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2bf4e14b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2bf4e14b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2bf4e14b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2bf4e14b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2bf4e14b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2bf4e14b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2bf4e14b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2bf4e14b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2bf4e14b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2bf4e14b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2bf4e14b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2bf4e14b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2bf4e14b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Centers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Design, Architecture, and Tier Levels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Center Security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Aspects: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Physical Security:</a:t>
            </a:r>
            <a:r>
              <a:rPr lang="en-GB"/>
              <a:t> CCTV, access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Cybersecurity:</a:t>
            </a:r>
            <a:r>
              <a:rPr lang="en-GB"/>
              <a:t> Firewalls, encryption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Disaster Recovery:</a:t>
            </a:r>
            <a:r>
              <a:rPr lang="en-GB"/>
              <a:t> Backup and replication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Importance</a:t>
            </a:r>
            <a:r>
              <a:rPr lang="en-GB"/>
              <a:t>: Protect data integrity and availability.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Sustainability in Data Centers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Challenges</a:t>
            </a:r>
            <a:r>
              <a:rPr lang="en-GB"/>
              <a:t>: High energy consumption.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Solutions: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of renewable energy.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Efficient cooling systems.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Green certifications (LEED, Energy Star).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 Study: Efficient Data Center Design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216575"/>
            <a:ext cx="4797000" cy="33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Google’s Data Centers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Techniques</a:t>
            </a:r>
            <a:r>
              <a:rPr lang="en-GB"/>
              <a:t>: AI-based cooling, renewable energy use.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Outcome</a:t>
            </a:r>
            <a:r>
              <a:rPr lang="en-GB"/>
              <a:t>: Significant energy savings.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700" y="1314375"/>
            <a:ext cx="3990750" cy="2505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centers are critical for modern IT infrastructure.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Design and efficiency directly impact performance and sustainability.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Understanding tier levels helps in planning for required uptime and redundancy.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8" y="0"/>
            <a:ext cx="912556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Centers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516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 Center: </a:t>
            </a:r>
            <a:r>
              <a:rPr lang="en-GB"/>
              <a:t>A data center is a facility used to house computer systems and associated components, such as telecommunications and storage systems.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Purpose: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Centralized management of IT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Support for critical 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High availability and redundancy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0" l="5673" r="11858" t="0"/>
          <a:stretch/>
        </p:blipFill>
        <p:spPr>
          <a:xfrm>
            <a:off x="5578675" y="1422650"/>
            <a:ext cx="3565325" cy="27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Components: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Key Components: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Servers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Storage Systems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Networking Equipment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Cooling Systems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Power Supply Units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Security Systems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Interdependence</a:t>
            </a:r>
            <a:r>
              <a:rPr lang="en-GB"/>
              <a:t>: Efficient operation relies on seamless integration of these components.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304825"/>
            <a:ext cx="4267200" cy="28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Center Design Principles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Scalability</a:t>
            </a:r>
            <a:r>
              <a:rPr lang="en-GB"/>
              <a:t>: Design for future growth.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Redundancy</a:t>
            </a:r>
            <a:r>
              <a:rPr lang="en-GB"/>
              <a:t>: Minimize single points of failure.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Efficiency</a:t>
            </a:r>
            <a:r>
              <a:rPr lang="en-GB"/>
              <a:t>: Optimize power and cooling.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Security</a:t>
            </a:r>
            <a:r>
              <a:rPr lang="en-GB"/>
              <a:t>: Physical and virtual protection.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Sustainability</a:t>
            </a:r>
            <a:r>
              <a:rPr lang="en-GB"/>
              <a:t>: Eco-friendly solutions.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Center Architecture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Layers</a:t>
            </a:r>
            <a:r>
              <a:rPr lang="en-GB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Physical Layer: Hardware and infrastructure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Virtual Layer: Virtualized servers and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Application Layer: Software and services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Topology: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Leaf-Spine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Power Efficiency in Data Centers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Key Metrics: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PUE </a:t>
            </a:r>
            <a:r>
              <a:rPr lang="en-GB"/>
              <a:t>(Power Usage Effectiveness): Ratio of total facility energy to IT equipment energy.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DCiE</a:t>
            </a:r>
            <a:r>
              <a:rPr lang="en-GB"/>
              <a:t> (Data Center Infrastructure Efficiency): Inverse of PUE.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Techniques to Improve Efficiency: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Energy-efficient hardware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Liquid cooling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Renewable energy sources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Tier Levels of Data Centers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66325"/>
            <a:ext cx="4777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Classification system based on uptime and redundancy.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Tiers: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Tier I:</a:t>
            </a:r>
            <a:r>
              <a:rPr lang="en-GB"/>
              <a:t> Basic Capacity (No redundancy)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Tier II:</a:t>
            </a:r>
            <a:r>
              <a:rPr lang="en-GB"/>
              <a:t> Redundant Capacity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Tier III:</a:t>
            </a:r>
            <a:r>
              <a:rPr lang="en-GB"/>
              <a:t> Concurrently Maintainable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Tier IV: </a:t>
            </a:r>
            <a:r>
              <a:rPr lang="en-GB"/>
              <a:t>Fault-Tolerant (Fully redundant systems)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425" y="1304825"/>
            <a:ext cx="4054574" cy="3040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