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9d7f703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e9d7f703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e9d7f703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e9d7f703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e9d7f703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e9d7f703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e9d7f703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e9d7f703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e9d7f70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e9d7f70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e9d7f70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e9d7f70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e9d7f70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e9d7f70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e9d7f703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e9d7f703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e9d7f703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e9d7f703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9d7f703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e9d7f703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e9d7f703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e9d7f703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e9d7f703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e9d7f70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e9d7f70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e9d7f70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Kubernetes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Basics of Container Orchestration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Kubernetes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availability.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 and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Portability across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 optimization with resource management.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Use Cases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Microservices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Batch processing and CI/CD pipelines.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Edge computing and IoT.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Hybrid and multi-cloud setups.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Kubernetes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Install Minikube or use a managed Kubernetes service (e.g., GKE, EKS, AKS).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Write configuration files in YAML.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</a:t>
            </a:r>
            <a:r>
              <a:rPr b="1" lang="en-GB"/>
              <a:t>kubectl</a:t>
            </a:r>
            <a:r>
              <a:rPr lang="en-GB"/>
              <a:t> for cluster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of Kubernetes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Complexity in setup and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Steep learning curve.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Security and monitoring concerns.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Resource overhead.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is a powerful tool for managing containerized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Its robust f</a:t>
            </a:r>
            <a:r>
              <a:rPr lang="en-GB"/>
              <a:t>e</a:t>
            </a:r>
            <a:r>
              <a:rPr lang="en-GB"/>
              <a:t>atures and scalability make it ideal for modern application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Embrace Kubernetes to simplify and optimize your infrastructure.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Kubernetes?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95250"/>
            <a:ext cx="56895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Kubernetes (K8s)</a:t>
            </a:r>
            <a:r>
              <a:rPr lang="en-GB"/>
              <a:t> is an open-source platform designed to automate deploying, scaling, and operating containerized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Originally developed by Google, now maintained by the Cloud Native Computing Foundation (CNCF).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manage clusters of containers.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150" y="1309976"/>
            <a:ext cx="2901726" cy="252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Kubernetes?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Automates container deployment and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Ensures application availability and fault tolerance.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Simplifies resource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5" y="0"/>
            <a:ext cx="9051650" cy="50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Architecture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Master node and worker nodes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Control Plane:</a:t>
            </a:r>
            <a:r>
              <a:rPr lang="en-GB"/>
              <a:t> API Server, Scheduler, Controller Manager.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Worker Plane:</a:t>
            </a:r>
            <a:r>
              <a:rPr lang="en-GB"/>
              <a:t> Kubelet, Kube Proxy.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Etcd as a distributed key-value store.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Control Plane:</a:t>
            </a:r>
            <a:r>
              <a:rPr lang="en-GB"/>
              <a:t> Manages the cluster's overall operations through components like API Server, Scheduler, and Controller Manager.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API Server: </a:t>
            </a:r>
            <a:r>
              <a:rPr lang="en-GB"/>
              <a:t>Central communication hub for the Kubernetes cluster, handling REST API requests.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Scheduler:</a:t>
            </a:r>
            <a:r>
              <a:rPr lang="en-GB"/>
              <a:t> Assigns Pods to nodes based on resource availability and constraints.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Controller Manager:</a:t>
            </a:r>
            <a:r>
              <a:rPr lang="en-GB"/>
              <a:t> Ensures the cluster's desired state by running controllers like Node and Replication Controllers.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etcd</a:t>
            </a:r>
            <a:r>
              <a:rPr lang="en-GB"/>
              <a:t>: A distributed, highly available key-value store used by Kubernetes to store all cluster data, including configuration, state, and metadata. It ensures consistency across the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Worker Plane:</a:t>
            </a:r>
            <a:r>
              <a:rPr lang="en-GB"/>
              <a:t> Executes workloads on nodes using Kubelet (container management) and Kube Proxy (networking).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Kubelet:</a:t>
            </a:r>
            <a:r>
              <a:rPr lang="en-GB"/>
              <a:t> Manages containers on a worker node, ensuring they are running as instructed.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Kube Proxy: </a:t>
            </a:r>
            <a:r>
              <a:rPr lang="en-GB"/>
              <a:t>Handles networking, enabling communication between Pods and Services.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8788476" cy="37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Kubernetes Works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Uses declarative configuration and desired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Schedules workloads on worker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Monitors application health.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Self-heals by restarting failed containers.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Kubernetes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Pod</a:t>
            </a:r>
            <a:r>
              <a:rPr lang="en-GB"/>
              <a:t>: Group of containers.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Service</a:t>
            </a:r>
            <a:r>
              <a:rPr lang="en-GB"/>
              <a:t>: Exposes application as a network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ConfigMap</a:t>
            </a:r>
            <a:r>
              <a:rPr lang="en-GB"/>
              <a:t>: External configuration for Pods.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Ingress</a:t>
            </a:r>
            <a:r>
              <a:rPr lang="en-GB"/>
              <a:t>: HTTP and HTTPS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Deployment</a:t>
            </a:r>
            <a:r>
              <a:rPr lang="en-GB"/>
              <a:t>: Manages replicas of Pods.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