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c78cbd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c78cbd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c78cbdc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c78cbdc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c78cbd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c78cbd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c78cbdc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c78cbdc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c78cbd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c78cbd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c78cbd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c78cbd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c78cbd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c78cbd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bc78cbdc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bc78cbdc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c78cbd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bc78cbd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bc78cbdc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bc78cbdc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c78cbdc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c78cbdc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Sharing in the Cloud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Characteristics: On-Demand, Pay-as-You-Go, Multi-Tenancy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Study: Netflix on AWS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Scenario</a:t>
            </a:r>
            <a:r>
              <a:rPr lang="en-GB"/>
              <a:t>: Netflix uses AWS to stream content globally to millions of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Resource Sharing</a:t>
            </a:r>
            <a:r>
              <a:rPr lang="en-GB"/>
              <a:t>: Netflix dynamically scales its resources during peak viewing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Outcome</a:t>
            </a:r>
            <a:r>
              <a:rPr lang="en-GB"/>
              <a:t>: Efficient resource allocation ensures high availability and uninterrupted streaming.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 sharing in cloud computing enables efficient use of computing resources by pooling them across multiple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characteristics include on-demand self-service, pay-as-you-go, and multi-tenancy.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While it offers scalability and cost efficiency, it also poses challenges related to security and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Class: Challenges and Risks in Cloud Computing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393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Discussion on data breaches, vendor lock-in, and regulatory compliance.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875" y="1152425"/>
            <a:ext cx="3459352" cy="37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Today’s Class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the end of this class, students will be able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the concept of resource sharing in cloud computing.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Explain the key characteristics of cloud computing: on-demand, pay-as-you-go, and multi-tenancy.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Discuss the advantages and limitations of resource sharing in the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hat is resource in the cloud?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7264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Cloud resources are essential components provided by cloud platforms to build, deploy, and manage applications. They include: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Compute Resources</a:t>
            </a:r>
            <a:r>
              <a:rPr lang="en-GB" sz="1500"/>
              <a:t>: Virtual Machines (VMs), Containers, Serverless (e.g., AWS Lambda, Azure VMs).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Storage Resources</a:t>
            </a:r>
            <a:r>
              <a:rPr lang="en-GB" sz="1500"/>
              <a:t>: Object, Block, and File Storage (e.g., AWS S3, Azure Blob).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Networking Resources</a:t>
            </a:r>
            <a:r>
              <a:rPr lang="en-GB" sz="1500"/>
              <a:t>: Virtual Private Cloud (VPC), Load Balancers, DNS.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Database Resources</a:t>
            </a:r>
            <a:r>
              <a:rPr lang="en-GB" sz="1500"/>
              <a:t>: Relational (SQL) and NoSQL Databases (e.g., AWS RDS, DynamoDB).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Security &amp; IAM</a:t>
            </a:r>
            <a:r>
              <a:rPr lang="en-GB" sz="1500"/>
              <a:t>: Access control, Encryption (e.g., AWS IAM, Azure Key Vault).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Monitoring &amp; Logging</a:t>
            </a:r>
            <a:r>
              <a:rPr lang="en-GB" sz="1500"/>
              <a:t>: Performance tracking, log analysis (e.g., AWS CloudWatch).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Development Tools</a:t>
            </a:r>
            <a:r>
              <a:rPr lang="en-GB" sz="1500"/>
              <a:t>: CI/CD, API Gateways (e.g., AWS CodePipeline, Azure API Gateway).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Resource Sharing in the Cloud?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40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sharing in cloud computing refers to the </a:t>
            </a:r>
            <a:r>
              <a:rPr b="1" lang="en-GB"/>
              <a:t>ability to allocate and manage computing</a:t>
            </a:r>
            <a:r>
              <a:rPr lang="en-GB"/>
              <a:t> resources dynamically among multiple users, ensuring optimal usage.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Example</a:t>
            </a:r>
            <a:r>
              <a:rPr lang="en-GB"/>
              <a:t>: Multiple users sharing the same physical server but each running their own isolated virtual machine.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100" y="1304825"/>
            <a:ext cx="3124500" cy="331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Characteristics of Cloud Resource Sharing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On-Demand Self-Service</a:t>
            </a:r>
            <a:r>
              <a:rPr lang="en-GB"/>
              <a:t>: Users can provision resources automatically.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Broad Network Access</a:t>
            </a:r>
            <a:r>
              <a:rPr lang="en-GB"/>
              <a:t>: Available over the network, accessible from various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Resource Pooling</a:t>
            </a:r>
            <a:r>
              <a:rPr lang="en-GB"/>
              <a:t>: Providers pool computing resources to serve multiple consumers using a multi-tenant model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Pay-as-You-Go Model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524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users are charged based on their usage of resources rather than a fixed upfront cost.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Benefits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 efficiency: Pay only for what you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Flexibility: Scale resources up or down according to need.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r>
              <a:rPr lang="en-GB"/>
              <a:t>: AWS charges for storage (S3) based on the amount of data stored and transferred.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1700" y="1032725"/>
            <a:ext cx="3279899" cy="32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Multi-Tenancy in Cloud Computing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5257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Multi-tenancy</a:t>
            </a:r>
            <a:r>
              <a:rPr lang="en-GB"/>
              <a:t> allows multiple customers (tenants) to share the same infrastructure while maintaining data isolation.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Benefits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 resource utilization.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Reduced cost per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</a:t>
            </a:r>
            <a:r>
              <a:rPr lang="en-GB"/>
              <a:t>: Salesforce provides a single instance of its </a:t>
            </a:r>
            <a:r>
              <a:rPr b="1" lang="en-GB"/>
              <a:t>CRM</a:t>
            </a:r>
            <a:r>
              <a:rPr lang="en-GB"/>
              <a:t> application to multiple companies.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900" y="1304825"/>
            <a:ext cx="3422700" cy="257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Resource Sharing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Cost Savings:</a:t>
            </a:r>
            <a:r>
              <a:rPr lang="en-GB"/>
              <a:t> Reduces the need for physical hardware and maintenance.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Scalability:</a:t>
            </a:r>
            <a:r>
              <a:rPr lang="en-GB"/>
              <a:t> Easily adjust resource allocation based on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High Availability: </a:t>
            </a:r>
            <a:r>
              <a:rPr lang="en-GB"/>
              <a:t>Redundant (অপ্রয়োজনীয়) resources ensure system uptime and 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Increased Collaboration:</a:t>
            </a:r>
            <a:r>
              <a:rPr lang="en-GB"/>
              <a:t> Teams can access shared resources and work seamlessly.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Resource Sharing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Data Security Risks</a:t>
            </a:r>
            <a:r>
              <a:rPr lang="en-GB"/>
              <a:t>: Potential exposure of data in shared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Performance Issues</a:t>
            </a:r>
            <a:r>
              <a:rPr lang="en-GB"/>
              <a:t>: Resource contention can occur if many users need resources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Compliance Issues</a:t>
            </a:r>
            <a:r>
              <a:rPr lang="en-GB"/>
              <a:t>: Ensuring regulatory compliance (e.g., GDPR) in shared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Vendor Lock-in</a:t>
            </a:r>
            <a:r>
              <a:rPr lang="en-GB"/>
              <a:t>: Dependence on a single cloud provider can limit flexibility.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