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PT Sans Narrow"/>
      <p:regular r:id="rId36"/>
      <p:bold r:id="rId37"/>
    </p:embeddedFont>
    <p:embeddedFont>
      <p:font typeface="Inter"/>
      <p:regular r:id="rId38"/>
      <p:bold r:id="rId39"/>
      <p:italic r:id="rId40"/>
      <p:boldItalic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italic.fntdata"/><Relationship Id="rId20" Type="http://schemas.openxmlformats.org/officeDocument/2006/relationships/slide" Target="slides/slide15.xml"/><Relationship Id="rId42" Type="http://schemas.openxmlformats.org/officeDocument/2006/relationships/font" Target="fonts/OpenSans-regular.fntdata"/><Relationship Id="rId41" Type="http://schemas.openxmlformats.org/officeDocument/2006/relationships/font" Target="fonts/Inter-bold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TSansNarrow-bold.fntdata"/><Relationship Id="rId14" Type="http://schemas.openxmlformats.org/officeDocument/2006/relationships/slide" Target="slides/slide9.xml"/><Relationship Id="rId36" Type="http://schemas.openxmlformats.org/officeDocument/2006/relationships/font" Target="fonts/PTSansNarrow-regular.fntdata"/><Relationship Id="rId17" Type="http://schemas.openxmlformats.org/officeDocument/2006/relationships/slide" Target="slides/slide12.xml"/><Relationship Id="rId39" Type="http://schemas.openxmlformats.org/officeDocument/2006/relationships/font" Target="fonts/Inter-bold.fntdata"/><Relationship Id="rId16" Type="http://schemas.openxmlformats.org/officeDocument/2006/relationships/slide" Target="slides/slide11.xml"/><Relationship Id="rId38" Type="http://schemas.openxmlformats.org/officeDocument/2006/relationships/font" Target="fonts/Inter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SLIDES_API104249257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SLIDES_API104249257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joining instructions will appear when you get to this slide.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9fa8099b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39fa8099b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SLIDES_API66496615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SLIDES_API66496615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9fa8099b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9fa8099b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SLIDES_API16554213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SLIDES_API16554213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9fa8099b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9fa8099b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9fa8099b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39fa8099b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SLIDES_API122594439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SLIDES_API122594439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9fa8099b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39fa8099b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SLIDES_API184862634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SLIDES_API184862634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9fa8099b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9fa8099b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SLIDES_API16671312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SLIDES_API16671312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SLIDES_API54450228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SLIDES_API54450228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9fa8099b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39fa8099b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SLIDES_API98329722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SLIDES_API98329722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39fa8099b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39fa8099b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39fa8099b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39fa8099b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39fa8099b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39fa8099b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39fa8099b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39fa8099b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39fa8099b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39fa8099b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39fa8099b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39fa8099b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39fa8099b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39fa8099b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SLIDES_API72985905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SLIDES_API72985905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questions from your audience will appear when you get to this slide.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a0e322b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a0e322b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SLIDES_API206571510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SLIDES_API206571510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a0e322b7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a0e322b7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SLIDES_API23124571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SLIDES_API2312457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a0e322b7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a0e322b7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SLIDES_API11737795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SLIDES_API11737795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www.sli.do/features-google-slides?interaction-type=Sm9pbg%3D%3D" TargetMode="External"/><Relationship Id="rId9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hyperlink" Target="https://chrome.google.com/webstore/detail/slido/dhhclfjehmpacimcdknijodpjpmppkii" TargetMode="External"/><Relationship Id="rId7" Type="http://schemas.openxmlformats.org/officeDocument/2006/relationships/image" Target="../media/image2.png"/><Relationship Id="rId8" Type="http://schemas.openxmlformats.org/officeDocument/2006/relationships/hyperlink" Target="https://www.sli.do/features-google-slides?payload=eyJwcmVzZW50YXRpb25JZCI6IjFoRTVmbkItTEZaSTY3eWZRRGt2Tm1xQkkxLTZvZHBFVFRvb2VROGhUb3pNIiwic2xpZGVJZCI6IlNMSURFU19BUEkxMDQyNDkyNTcyXzAiLCJ0eXBlIjoiU2xpZG9Kb2luaW5nIn0%3D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www.sli.do/features-google-slides?interaction-type=UXVpeg%3D%3D" TargetMode="External"/><Relationship Id="rId9" Type="http://schemas.openxmlformats.org/officeDocument/2006/relationships/image" Target="../media/image17.png"/><Relationship Id="rId5" Type="http://schemas.openxmlformats.org/officeDocument/2006/relationships/image" Target="../media/image28.png"/><Relationship Id="rId6" Type="http://schemas.openxmlformats.org/officeDocument/2006/relationships/hyperlink" Target="https://chrome.google.com/webstore/detail/slido/dhhclfjehmpacimcdknijodpjpmppkii" TargetMode="External"/><Relationship Id="rId7" Type="http://schemas.openxmlformats.org/officeDocument/2006/relationships/image" Target="../media/image2.png"/><Relationship Id="rId8" Type="http://schemas.openxmlformats.org/officeDocument/2006/relationships/hyperlink" Target="https://www.sli.do/features-google-slides?payload=eyJwb2xsUXVlc3Rpb25VdWlkIjoiODdlM2VmZjAtYTU1ZS00MjU2LWExNzEtOTc4YmJlMmFkOTUyIiwicG9sbFV1aWQiOiJmOWMyMzU0Zi0yYjEyLTRkYTEtODU3Yy03NWM2NzJkZDk4ZDAiLCJwcmVzZW50YXRpb25JZCI6IjFoRTVmbkItTEZaSTY3eWZRRGt2Tm1xQkkxLTZvZHBFVFRvb2VROGhUb3pNIiwic2xpZGVJZCI6IlNMSURFU19BUEk2NjQ5NjYxNTVfMCIsInRpbWVsaW5lIjpbeyJzY3JlZW4iOiJRdWl6R2V0UmVhZHkifSx7InBvbGxRdWVzdGlvblV1aWQiOiI4N2UzZWZmMC1hNTVlLTQyNTYtYTE3MS05NzhiYmUyYWQ5NTIiLCJzaG93Q29ycmVjdEFuc3dlcnMiOmZhbHNlLCJzaG93UmVzdWx0cyI6ZmFsc2UsInZvdGluZ0xvY2tlZCI6ZmFsc2V9LHsicG9sbFF1ZXN0aW9uVXVpZCI6Ijg3ZTNlZmYwLWE1NWUtNDI1Ni1hMTcxLTk3OGJiZTJhZDk1MiIsInNob3dDb3JyZWN0QW5zd2VycyI6ZmFsc2UsInNob3dSZXN1bHRzIjp0cnVlLCJ2b3RpbmdMb2NrZWQiOnRydWV9LHsicG9sbFF1ZXN0aW9uVXVpZCI6Ijg3ZTNlZmYwLWE1NWUtNDI1Ni1hMTcxLTk3OGJiZTJhZDk1MiIsInNob3dDb3JyZWN0QW5zd2VycyI6dHJ1ZSwic2hvd1Jlc3VsdHMiOnRydWUsInZvdGluZ0xvY2tlZCI6dHJ1ZX0seyJwb2xsUXVlc3Rpb25VdWlkIjoiODdlM2VmZjAtYTU1ZS00MjU2LWExNzEtOTc4YmJlMmFkOTUyIiwic2NyZWVuIjoiUXVpekludGVyaW1MZWFkZXJib2FyZCJ9XSwidHlwZSI6IlNsaWRvUG9sbCJ9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28.png"/><Relationship Id="rId5" Type="http://schemas.openxmlformats.org/officeDocument/2006/relationships/image" Target="../media/image2.png"/><Relationship Id="rId6" Type="http://schemas.openxmlformats.org/officeDocument/2006/relationships/hyperlink" Target="https://www.sli.do/features-google-slides?payload=eyJwb2xsUXVlc3Rpb25VdWlkIjoiMmUyYTk5MjItOTQ5MC00MWMwLTk5ZjQtY2MzOTgwODYzZGI0IiwicG9sbFV1aWQiOiJmOWMyMzU0Zi0yYjEyLTRkYTEtODU3Yy03NWM2NzJkZDk4ZDAiLCJwcmVzZW50YXRpb25JZCI6IjFoRTVmbkItTEZaSTY3eWZRRGt2Tm1xQkkxLTZvZHBFVFRvb2VROGhUb3pNIiwic2xpZGVJZCI6IlNMSURFU19BUEkxNjU1NDIxMzE1XzAiLCJ0aW1lbGluZSI6W3sic2NyZWVuIjoiUXVpekdldFJlYWR5In0seyJwb2xsUXVlc3Rpb25VdWlkIjoiMmUyYTk5MjItOTQ5MC00MWMwLTk5ZjQtY2MzOTgwODYzZGI0Iiwic2hvd0NvcnJlY3RBbnN3ZXJzIjpmYWxzZSwic2hvd1Jlc3VsdHMiOmZhbHNlLCJ2b3RpbmdMb2NrZWQiOmZhbHNlfSx7InBvbGxRdWVzdGlvblV1aWQiOiIyZTJhOTkyMi05NDkwLTQxYzAtOTlmNC1jYzM5ODA4NjNkYjQiLCJzaG93Q29ycmVjdEFuc3dlcnMiOmZhbHNlLCJzaG93UmVzdWx0cyI6dHJ1ZSwidm90aW5nTG9ja2VkIjp0cnVlfSx7InBvbGxRdWVzdGlvblV1aWQiOiIyZTJhOTkyMi05NDkwLTQxYzAtOTlmNC1jYzM5ODA4NjNkYjQiLCJzaG93Q29ycmVjdEFuc3dlcnMiOnRydWUsInNob3dSZXN1bHRzIjp0cnVlLCJ2b3RpbmdMb2NrZWQiOnRydWV9LHsicG9sbFF1ZXN0aW9uVXVpZCI6IjJlMmE5OTIyLTk0OTAtNDFjMC05OWY0LWNjMzk4MDg2M2RiNCIsInNjcmVlbiI6IlF1aXpJbnRlcmltTGVhZGVyYm9hcmQifV0sInR5cGUiOiJTbGlkb1BvbGwifQ%3D%3D" TargetMode="External"/><Relationship Id="rId7" Type="http://schemas.openxmlformats.org/officeDocument/2006/relationships/image" Target="../media/image17.png"/><Relationship Id="rId8" Type="http://schemas.openxmlformats.org/officeDocument/2006/relationships/hyperlink" Target="https://www.sli.do/features-google-slides?interaction-type=UXVpeg%3D%3D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28.png"/><Relationship Id="rId5" Type="http://schemas.openxmlformats.org/officeDocument/2006/relationships/image" Target="../media/image2.png"/><Relationship Id="rId6" Type="http://schemas.openxmlformats.org/officeDocument/2006/relationships/hyperlink" Target="https://www.sli.do/features-google-slides?payload=eyJwb2xsUXVlc3Rpb25VdWlkIjoiMzY0MjdjYmMtZDU1Mi00NmQ2LThlODMtY2YzMmIxMmY1ZGY0IiwicG9sbFV1aWQiOiJmOWMyMzU0Zi0yYjEyLTRkYTEtODU3Yy03NWM2NzJkZDk4ZDAiLCJwcmVzZW50YXRpb25JZCI6IjFoRTVmbkItTEZaSTY3eWZRRGt2Tm1xQkkxLTZvZHBFVFRvb2VROGhUb3pNIiwic2xpZGVJZCI6IlNMSURFU19BUEkxMjI1OTQ0Mzk3XzAiLCJ0aW1lbGluZSI6W3sic2NyZWVuIjoiUXVpekdldFJlYWR5In0seyJwb2xsUXVlc3Rpb25VdWlkIjoiMzY0MjdjYmMtZDU1Mi00NmQ2LThlODMtY2YzMmIxMmY1ZGY0Iiwic2hvd0NvcnJlY3RBbnN3ZXJzIjpmYWxzZSwic2hvd1Jlc3VsdHMiOmZhbHNlLCJ2b3RpbmdMb2NrZWQiOmZhbHNlfSx7InBvbGxRdWVzdGlvblV1aWQiOiIzNjQyN2NiYy1kNTUyLTQ2ZDYtOGU4My1jZjMyYjEyZjVkZjQiLCJzaG93Q29ycmVjdEFuc3dlcnMiOmZhbHNlLCJzaG93UmVzdWx0cyI6dHJ1ZSwidm90aW5nTG9ja2VkIjp0cnVlfSx7InBvbGxRdWVzdGlvblV1aWQiOiIzNjQyN2NiYy1kNTUyLTQ2ZDYtOGU4My1jZjMyYjEyZjVkZjQiLCJzaG93Q29ycmVjdEFuc3dlcnMiOnRydWUsInNob3dSZXN1bHRzIjp0cnVlLCJ2b3RpbmdMb2NrZWQiOnRydWV9LHsicG9sbFF1ZXN0aW9uVXVpZCI6IjM2NDI3Y2JjLWQ1NTItNDZkNi04ZTgzLWNmMzJiMTJmNWRmNCIsInNjcmVlbiI6IlF1aXpJbnRlcmltTGVhZGVyYm9hcmQifV0sInR5cGUiOiJTbGlkb1BvbGwifQ%3D%3D" TargetMode="External"/><Relationship Id="rId7" Type="http://schemas.openxmlformats.org/officeDocument/2006/relationships/image" Target="../media/image17.png"/><Relationship Id="rId8" Type="http://schemas.openxmlformats.org/officeDocument/2006/relationships/hyperlink" Target="https://www.sli.do/features-google-slides?interaction-type=UXVpeg%3D%3D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28.png"/><Relationship Id="rId5" Type="http://schemas.openxmlformats.org/officeDocument/2006/relationships/image" Target="../media/image2.png"/><Relationship Id="rId6" Type="http://schemas.openxmlformats.org/officeDocument/2006/relationships/hyperlink" Target="https://www.sli.do/features-google-slides?payload=eyJwb2xsUXVlc3Rpb25VdWlkIjoiZDBmYzU4MmMtMTVlNC00NGYwLWJhZmMtZjA1YzFlZGM5YzQwIiwicG9sbFV1aWQiOiJmOWMyMzU0Zi0yYjEyLTRkYTEtODU3Yy03NWM2NzJkZDk4ZDAiLCJwcmVzZW50YXRpb25JZCI6IjFoRTVmbkItTEZaSTY3eWZRRGt2Tm1xQkkxLTZvZHBFVFRvb2VROGhUb3pNIiwic2xpZGVJZCI6IlNMSURFU19BUEkxODQ4NjI2MzQyXzAiLCJ0aW1lbGluZSI6W3sic2NyZWVuIjoiUXVpekdldFJlYWR5In0seyJwb2xsUXVlc3Rpb25VdWlkIjoiZDBmYzU4MmMtMTVlNC00NGYwLWJhZmMtZjA1YzFlZGM5YzQwIiwic2hvd0NvcnJlY3RBbnN3ZXJzIjpmYWxzZSwic2hvd1Jlc3VsdHMiOmZhbHNlLCJ2b3RpbmdMb2NrZWQiOmZhbHNlfSx7InBvbGxRdWVzdGlvblV1aWQiOiJkMGZjNTgyYy0xNWU0LTQ0ZjAtYmFmYy1mMDVjMWVkYzljNDAiLCJzaG93Q29ycmVjdEFuc3dlcnMiOmZhbHNlLCJzaG93UmVzdWx0cyI6dHJ1ZSwidm90aW5nTG9ja2VkIjp0cnVlfSx7InBvbGxRdWVzdGlvblV1aWQiOiJkMGZjNTgyYy0xNWU0LTQ0ZjAtYmFmYy1mMDVjMWVkYzljNDAiLCJzaG93Q29ycmVjdEFuc3dlcnMiOnRydWUsInNob3dSZXN1bHRzIjp0cnVlLCJ2b3RpbmdMb2NrZWQiOnRydWV9LHsicG9sbFF1ZXN0aW9uVXVpZCI6ImQwZmM1ODJjLTE1ZTQtNDRmMC1iYWZjLWYwNWMxZWRjOWM0MCIsInNjcmVlbiI6IlF1aXpJbnRlcmltTGVhZGVyYm9hcmQifV0sInR5cGUiOiJTbGlkb1BvbGwifQ%3D%3D" TargetMode="External"/><Relationship Id="rId7" Type="http://schemas.openxmlformats.org/officeDocument/2006/relationships/image" Target="../media/image17.png"/><Relationship Id="rId8" Type="http://schemas.openxmlformats.org/officeDocument/2006/relationships/hyperlink" Target="https://www.sli.do/features-google-slides?interaction-type=UXVpeg%3D%3D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www.sli.do/features-google-slides?interaction-type=T3BlblRleHQ%3D" TargetMode="External"/><Relationship Id="rId9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hyperlink" Target="https://chrome.google.com/webstore/detail/slido/dhhclfjehmpacimcdknijodpjpmppkii" TargetMode="External"/><Relationship Id="rId7" Type="http://schemas.openxmlformats.org/officeDocument/2006/relationships/image" Target="../media/image2.png"/><Relationship Id="rId8" Type="http://schemas.openxmlformats.org/officeDocument/2006/relationships/hyperlink" Target="https://www.sli.do/features-google-slides?payload=eyJwb2xsVXVpZCI6IjE4MGUyMTM0LWEyMTYtNDFhNy04NWRhLTY5Yzg4MjAyZmVjMyIsInByZXNlbnRhdGlvbklkIjoiMWhFNWZuQi1MRlpJNjd5ZlFEa3ZObXFCSTEtNm9kcEVUVG9vZVE4aFRvek0iLCJzbGlkZUlkIjoiU0xJREVTX0FQSTE2NjcxMzEyMTBfMCIsInRpbWVsaW5lIjpbeyJwb2xsUXVlc3Rpb25VdWlkIjoiNzE5ZmY5NTctOTViZC00YTE0LTg2NjAtMGQ1YTg0M2JjZWMwIiwic2hvd1Jlc3VsdHMiOmZhbHNlfSx7InBvbGxRdWVzdGlvblV1aWQiOiI3MTlmZjk1Ny05NWJkLTRhMTQtODY2MC0wZDVhODQzYmNlYzAiLCJzaG93UmVzdWx0cyI6dHJ1ZX1dLCJ0eXBlIjoiU2xpZG9Qb2xsIn0%3D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28.png"/><Relationship Id="rId5" Type="http://schemas.openxmlformats.org/officeDocument/2006/relationships/image" Target="../media/image2.png"/><Relationship Id="rId6" Type="http://schemas.openxmlformats.org/officeDocument/2006/relationships/hyperlink" Target="https://www.sli.do/features-google-slides?payload=eyJwb2xsUXVlc3Rpb25VdWlkIjoiMjIzMGVjNDgtOTc3YS00NTI1LTgzOWUtNjYyZmI4MGYwNDkzIiwicG9sbFV1aWQiOiJmOWMyMzU0Zi0yYjEyLTRkYTEtODU3Yy03NWM2NzJkZDk4ZDAiLCJwcmVzZW50YXRpb25JZCI6IjFoRTVmbkItTEZaSTY3eWZRRGt2Tm1xQkkxLTZvZHBFVFRvb2VROGhUb3pNIiwic2xpZGVJZCI6IlNMSURFU19BUEk1NDQ1MDIyODhfMCIsInRpbWVsaW5lIjpbeyJzY3JlZW4iOiJRdWl6R2V0UmVhZHkifSx7InBvbGxRdWVzdGlvblV1aWQiOiIyMjMwZWM0OC05NzdhLTQ1MjUtODM5ZS02NjJmYjgwZjA0OTMiLCJzaG93Q29ycmVjdEFuc3dlcnMiOmZhbHNlLCJzaG93UmVzdWx0cyI6ZmFsc2UsInZvdGluZ0xvY2tlZCI6ZmFsc2V9LHsicG9sbFF1ZXN0aW9uVXVpZCI6IjIyMzBlYzQ4LTk3N2EtNDUyNS04MzllLTY2MmZiODBmMDQ5MyIsInNob3dDb3JyZWN0QW5zd2VycyI6ZmFsc2UsInNob3dSZXN1bHRzIjp0cnVlLCJ2b3RpbmdMb2NrZWQiOnRydWV9LHsicG9sbFF1ZXN0aW9uVXVpZCI6IjIyMzBlYzQ4LTk3N2EtNDUyNS04MzllLTY2MmZiODBmMDQ5MyIsInNob3dDb3JyZWN0QW5zd2VycyI6dHJ1ZSwic2hvd1Jlc3VsdHMiOnRydWUsInZvdGluZ0xvY2tlZCI6dHJ1ZX0seyJwb2xsUXVlc3Rpb25VdWlkIjoiMjIzMGVjNDgtOTc3YS00NTI1LTgzOWUtNjYyZmI4MGYwNDkzIiwic2NyZWVuIjoiUXVpekludGVyaW1MZWFkZXJib2FyZCJ9XSwidHlwZSI6IlNsaWRvUG9sbCJ9" TargetMode="External"/><Relationship Id="rId7" Type="http://schemas.openxmlformats.org/officeDocument/2006/relationships/image" Target="../media/image17.png"/><Relationship Id="rId8" Type="http://schemas.openxmlformats.org/officeDocument/2006/relationships/hyperlink" Target="https://www.sli.do/features-google-slides?interaction-type=UXVpeg%3D%3D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28.png"/><Relationship Id="rId5" Type="http://schemas.openxmlformats.org/officeDocument/2006/relationships/image" Target="../media/image2.png"/><Relationship Id="rId6" Type="http://schemas.openxmlformats.org/officeDocument/2006/relationships/hyperlink" Target="https://www.sli.do/features-google-slides?payload=eyJwb2xsUXVlc3Rpb25VdWlkIjoiY2FiMGM3OWQtY2MxNS00OGRhLWFmN2ItYTc1YTg5NDViZjM5IiwicG9sbFV1aWQiOiJmOWMyMzU0Zi0yYjEyLTRkYTEtODU3Yy03NWM2NzJkZDk4ZDAiLCJwcmVzZW50YXRpb25JZCI6IjFoRTVmbkItTEZaSTY3eWZRRGt2Tm1xQkkxLTZvZHBFVFRvb2VROGhUb3pNIiwic2xpZGVJZCI6IlNMSURFU19BUEk5ODMyOTcyMjVfMCIsInRpbWVsaW5lIjpbeyJzY3JlZW4iOiJRdWl6R2V0UmVhZHkifSx7InBvbGxRdWVzdGlvblV1aWQiOiJjYWIwYzc5ZC1jYzE1LTQ4ZGEtYWY3Yi1hNzVhODk0NWJmMzkiLCJzaG93Q29ycmVjdEFuc3dlcnMiOmZhbHNlLCJzaG93UmVzdWx0cyI6ZmFsc2UsInZvdGluZ0xvY2tlZCI6ZmFsc2V9LHsicG9sbFF1ZXN0aW9uVXVpZCI6ImNhYjBjNzlkLWNjMTUtNDhkYS1hZjdiLWE3NWE4OTQ1YmYzOSIsInNob3dDb3JyZWN0QW5zd2VycyI6ZmFsc2UsInNob3dSZXN1bHRzIjp0cnVlLCJ2b3RpbmdMb2NrZWQiOnRydWV9LHsicG9sbFF1ZXN0aW9uVXVpZCI6ImNhYjBjNzlkLWNjMTUtNDhkYS1hZjdiLWE3NWE4OTQ1YmYzOSIsInNob3dDb3JyZWN0QW5zd2VycyI6dHJ1ZSwic2hvd1Jlc3VsdHMiOnRydWUsInZvdGluZ0xvY2tlZCI6dHJ1ZX0seyJwb2xsUXVlc3Rpb25VdWlkIjoiY2FiMGM3OWQtY2MxNS00OGRhLWFmN2ItYTc1YTg5NDViZjM5Iiwic2NyZWVuIjoiUXVpekxlYWRlcmJvYXJkIiwic2hvd0NvcnJlY3RBbnN3ZXJzIjp0cnVlLCJzaG93UmVzdWx0cyI6dHJ1ZSwidm90aW5nTG9ja2VkIjp0cnVlfV0sInR5cGUiOiJTbGlkb1BvbGwifQ%3D%3D" TargetMode="External"/><Relationship Id="rId7" Type="http://schemas.openxmlformats.org/officeDocument/2006/relationships/image" Target="../media/image17.png"/><Relationship Id="rId8" Type="http://schemas.openxmlformats.org/officeDocument/2006/relationships/hyperlink" Target="https://www.sli.do/features-google-slides?interaction-type=UXVpeg%3D%3D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www.sli.do/features-google-slides?interaction-type=UUE%3D" TargetMode="External"/><Relationship Id="rId9" Type="http://schemas.openxmlformats.org/officeDocument/2006/relationships/image" Target="../media/image17.png"/><Relationship Id="rId5" Type="http://schemas.openxmlformats.org/officeDocument/2006/relationships/image" Target="../media/image30.png"/><Relationship Id="rId6" Type="http://schemas.openxmlformats.org/officeDocument/2006/relationships/hyperlink" Target="https://chrome.google.com/webstore/detail/slido/dhhclfjehmpacimcdknijodpjpmppkii" TargetMode="External"/><Relationship Id="rId7" Type="http://schemas.openxmlformats.org/officeDocument/2006/relationships/image" Target="../media/image2.png"/><Relationship Id="rId8" Type="http://schemas.openxmlformats.org/officeDocument/2006/relationships/hyperlink" Target="https://www.sli.do/features-google-slides?payload=eyJwcmVzZW50YXRpb25JZCI6IjFoRTVmbkItTEZaSTY3eWZRRGt2Tm1xQkkxLTZvZHBFVFRvb2VROGhUb3pNIiwic2xpZGVJZCI6IlNMSURFU19BUEk3Mjk4NTkwNTRfMCIsInR5cGUiOiJTbGlkb1FBIn0%3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28.png"/><Relationship Id="rId5" Type="http://schemas.openxmlformats.org/officeDocument/2006/relationships/image" Target="../media/image2.png"/><Relationship Id="rId6" Type="http://schemas.openxmlformats.org/officeDocument/2006/relationships/hyperlink" Target="https://www.sli.do/features-google-slides?payload=eyJwb2xsUXVlc3Rpb25VdWlkIjoiY2VjYjllMGMtZDc3NC00MjZiLTkwNjUtNWE5MzAyZGNmZmE5IiwicG9sbFV1aWQiOiJmOWMyMzU0Zi0yYjEyLTRkYTEtODU3Yy03NWM2NzJkZDk4ZDAiLCJwcmVzZW50YXRpb25JZCI6IjFoRTVmbkItTEZaSTY3eWZRRGt2Tm1xQkkxLTZvZHBFVFRvb2VROGhUb3pNIiwic2xpZGVJZCI6IlNMSURFU19BUEkyMDY1NzE1MTAwXzAiLCJ0aW1lbGluZSI6W3sic2NyZWVuIjoiUXVpekpvaW5pbmcifSx7InBvbGxRdWVzdGlvblV1aWQiOiJjZWNiOWUwYy1kNzc0LTQyNmItOTA2NS01YTkzMDJkY2ZmYTkiLCJzaG93Q29ycmVjdEFuc3dlcnMiOmZhbHNlLCJzaG93UmVzdWx0cyI6ZmFsc2UsInZvdGluZ0xvY2tlZCI6ZmFsc2V9LHsicG9sbFF1ZXN0aW9uVXVpZCI6ImNlY2I5ZTBjLWQ3NzQtNDI2Yi05MDY1LTVhOTMwMmRjZmZhOSIsInNob3dDb3JyZWN0QW5zd2VycyI6ZmFsc2UsInNob3dSZXN1bHRzIjp0cnVlLCJ2b3RpbmdMb2NrZWQiOnRydWV9LHsicG9sbFF1ZXN0aW9uVXVpZCI6ImNlY2I5ZTBjLWQ3NzQtNDI2Yi05MDY1LTVhOTMwMmRjZmZhOSIsInNob3dDb3JyZWN0QW5zd2VycyI6dHJ1ZSwic2hvd1Jlc3VsdHMiOnRydWUsInZvdGluZ0xvY2tlZCI6dHJ1ZX0seyJwb2xsUXVlc3Rpb25VdWlkIjoiY2VjYjllMGMtZDc3NC00MjZiLTkwNjUtNWE5MzAyZGNmZmE5Iiwic2NyZWVuIjoiUXVpekludGVyaW1MZWFkZXJib2FyZCJ9XSwidHlwZSI6IlNsaWRvUG9sbCJ9" TargetMode="External"/><Relationship Id="rId7" Type="http://schemas.openxmlformats.org/officeDocument/2006/relationships/image" Target="../media/image17.png"/><Relationship Id="rId8" Type="http://schemas.openxmlformats.org/officeDocument/2006/relationships/hyperlink" Target="https://www.sli.do/features-google-slides?interaction-type=UXVpeg%3D%3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28.png"/><Relationship Id="rId5" Type="http://schemas.openxmlformats.org/officeDocument/2006/relationships/image" Target="../media/image2.png"/><Relationship Id="rId6" Type="http://schemas.openxmlformats.org/officeDocument/2006/relationships/hyperlink" Target="https://www.sli.do/features-google-slides?payload=eyJwb2xsUXVlc3Rpb25VdWlkIjoiMDE1NDA5MjQtMDcwZS00NzU3LTg0NzYtYzc5ZmYwMWJmOGQzIiwicG9sbFV1aWQiOiJmOWMyMzU0Zi0yYjEyLTRkYTEtODU3Yy03NWM2NzJkZDk4ZDAiLCJwcmVzZW50YXRpb25JZCI6IjFoRTVmbkItTEZaSTY3eWZRRGt2Tm1xQkkxLTZvZHBFVFRvb2VROGhUb3pNIiwic2xpZGVJZCI6IlNMSURFU19BUEkyMzEyNDU3MTlfMCIsInRpbWVsaW5lIjpbeyJzY3JlZW4iOiJRdWl6R2V0UmVhZHkifSx7InBvbGxRdWVzdGlvblV1aWQiOiIwMTU0MDkyNC0wNzBlLTQ3NTctODQ3Ni1jNzlmZjAxYmY4ZDMiLCJzaG93Q29ycmVjdEFuc3dlcnMiOmZhbHNlLCJzaG93UmVzdWx0cyI6ZmFsc2UsInZvdGluZ0xvY2tlZCI6ZmFsc2V9LHsicG9sbFF1ZXN0aW9uVXVpZCI6IjAxNTQwOTI0LTA3MGUtNDc1Ny04NDc2LWM3OWZmMDFiZjhkMyIsInNob3dDb3JyZWN0QW5zd2VycyI6ZmFsc2UsInNob3dSZXN1bHRzIjp0cnVlLCJ2b3RpbmdMb2NrZWQiOnRydWV9LHsicG9sbFF1ZXN0aW9uVXVpZCI6IjAxNTQwOTI0LTA3MGUtNDc1Ny04NDc2LWM3OWZmMDFiZjhkMyIsInNob3dDb3JyZWN0QW5zd2VycyI6dHJ1ZSwic2hvd1Jlc3VsdHMiOnRydWUsInZvdGluZ0xvY2tlZCI6dHJ1ZX0seyJwb2xsUXVlc3Rpb25VdWlkIjoiMDE1NDA5MjQtMDcwZS00NzU3LTg0NzYtYzc5ZmYwMWJmOGQzIiwic2NyZWVuIjoiUXVpekludGVyaW1MZWFkZXJib2FyZCJ9XSwidHlwZSI6IlNsaWRvUG9sbCJ9" TargetMode="External"/><Relationship Id="rId7" Type="http://schemas.openxmlformats.org/officeDocument/2006/relationships/image" Target="../media/image17.png"/><Relationship Id="rId8" Type="http://schemas.openxmlformats.org/officeDocument/2006/relationships/hyperlink" Target="https://www.sli.do/features-google-slides?interaction-type=UXVpeg%3D%3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28.png"/><Relationship Id="rId5" Type="http://schemas.openxmlformats.org/officeDocument/2006/relationships/image" Target="../media/image2.png"/><Relationship Id="rId6" Type="http://schemas.openxmlformats.org/officeDocument/2006/relationships/hyperlink" Target="https://www.sli.do/features-google-slides?payload=eyJwb2xsUXVlc3Rpb25VdWlkIjoiZjgzY2FjMzQtMWUxYS00ZjliLWE4NmUtYTk5NTY2MTczOWRjIiwicG9sbFV1aWQiOiJmOWMyMzU0Zi0yYjEyLTRkYTEtODU3Yy03NWM2NzJkZDk4ZDAiLCJwcmVzZW50YXRpb25JZCI6IjFoRTVmbkItTEZaSTY3eWZRRGt2Tm1xQkkxLTZvZHBFVFRvb2VROGhUb3pNIiwic2xpZGVJZCI6IlNMSURFU19BUEkxMTczNzc5NTEwXzAiLCJ0aW1lbGluZSI6W3sic2NyZWVuIjoiUXVpekdldFJlYWR5In0seyJwb2xsUXVlc3Rpb25VdWlkIjoiZjgzY2FjMzQtMWUxYS00ZjliLWE4NmUtYTk5NTY2MTczOWRjIiwic2hvd0NvcnJlY3RBbnN3ZXJzIjpmYWxzZSwic2hvd1Jlc3VsdHMiOmZhbHNlLCJ2b3RpbmdMb2NrZWQiOmZhbHNlfSx7InBvbGxRdWVzdGlvblV1aWQiOiJmODNjYWMzNC0xZTFhLTRmOWItYTg2ZS1hOTk1NjYxNzM5ZGMiLCJzaG93Q29ycmVjdEFuc3dlcnMiOmZhbHNlLCJzaG93UmVzdWx0cyI6dHJ1ZSwidm90aW5nTG9ja2VkIjp0cnVlfSx7InBvbGxRdWVzdGlvblV1aWQiOiJmODNjYWMzNC0xZTFhLTRmOWItYTg2ZS1hOTk1NjYxNzM5ZGMiLCJzaG93Q29ycmVjdEFuc3dlcnMiOnRydWUsInNob3dSZXN1bHRzIjp0cnVlLCJ2b3RpbmdMb2NrZWQiOnRydWV9LHsicG9sbFF1ZXN0aW9uVXVpZCI6ImY4M2NhYzM0LTFlMWEtNGY5Yi1hODZlLWE5OTU2NjE3MzlkYyIsInNjcmVlbiI6IlF1aXpJbnRlcmltTGVhZGVyYm9hcmQifV0sInR5cGUiOiJTbGlkb1BvbGwifQ%3D%3D" TargetMode="External"/><Relationship Id="rId7" Type="http://schemas.openxmlformats.org/officeDocument/2006/relationships/image" Target="../media/image17.png"/><Relationship Id="rId8" Type="http://schemas.openxmlformats.org/officeDocument/2006/relationships/hyperlink" Target="https://www.sli.do/features-google-slides?interaction-type=UXVpeg%3D%3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3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oll-type-id" id="68" name="Google Shape;68;p1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69" name="Google Shape;69;p13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Join at slido.com</a:t>
            </a:r>
            <a:b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#4345678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73" name="Google Shape;73;p13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Monitoring &amp; Logging in AWS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1700" y="1266325"/>
            <a:ext cx="6177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Monitoring and logging are essential for understanding application behavior and performance in the cloud.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AWS provides services like CloudWatch, CloudTrail, and various logging options for complete visibility.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2700" y="2747750"/>
            <a:ext cx="1552200" cy="1501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2700" y="1013500"/>
            <a:ext cx="1552200" cy="15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oll-type-id" id="161" name="Google Shape;161;p2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162" name="Google Shape;162;p23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Which AWS services are primarily used for monitoring and logging?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66" name="Google Shape;166;p23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Amazon CloudWatch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CloudWatch provides </a:t>
            </a:r>
            <a:r>
              <a:rPr b="1" lang="en-GB"/>
              <a:t>monitoring for AWS resources and applications.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Key features:</a:t>
            </a:r>
            <a:r>
              <a:rPr lang="en-GB"/>
              <a:t> metrics collection, logs, dashboards, and alarms.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Enables real-time observability and operational insights.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179" name="Google Shape;179;p25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What is a key feature of Amazon CloudWatch?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83" name="Google Shape;183;p25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184" name="Google Shape;184;p25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13" y="200025"/>
            <a:ext cx="6810375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CloudWatch Logs and Metrics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CloudWatch Logs: </a:t>
            </a:r>
            <a:r>
              <a:rPr lang="en-GB"/>
              <a:t>Store, monitor, and access log files from AWS services and applications.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CloudWatch Metrics:</a:t>
            </a:r>
            <a:r>
              <a:rPr lang="en-GB"/>
              <a:t> Provide performance data for AWS resources.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Supports real-time application and infrastructure insights.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204" name="Google Shape;204;p28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Which component of CloudWatch stores log files?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08" name="Google Shape;208;p28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209" name="Google Shape;209;p28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AWS CloudTrail</a:t>
            </a:r>
            <a:endParaRPr/>
          </a:p>
        </p:txBody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CloudTrail records AWS API calls for account activity.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Provides event history for auditing and compliance.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Integrates with CloudWatch for real-time monitoring.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222" name="Google Shape;222;p30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Which AWS service records API call history for auditing purposes?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26" name="Google Shape;226;p30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227" name="Google Shape;227;p30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CloudTrail Event Categories</a:t>
            </a:r>
            <a:endParaRPr/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Management Events:</a:t>
            </a:r>
            <a:r>
              <a:rPr lang="en-GB"/>
              <a:t> Track control plane operations (e.g., creating resources).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Data Events: </a:t>
            </a:r>
            <a:r>
              <a:rPr lang="en-GB"/>
              <a:t>Provide insights into data plane operations (e.g., S3 object access).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Insight Events: </a:t>
            </a:r>
            <a:r>
              <a:rPr lang="en-GB"/>
              <a:t>Detect unusual operational activities.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oll-type-id" id="80" name="Google Shape;80;p1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81" name="Google Shape;81;p14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What are the use case of serverless computing?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85" name="Google Shape;85;p14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240" name="Google Shape;240;p32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Which CloudTrail event category tracks S3 object access?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44" name="Google Shape;244;p32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245" name="Google Shape;245;p32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Logging Best Practices</a:t>
            </a:r>
            <a:endParaRPr/>
          </a:p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Enable multi-region CloudTrail for comprehensive tracking.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 CloudWatch Alarms to detect anomalies.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Centralize logs using S3 and analyze with AWS Athena.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Regularly review logs for security and operational health.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258" name="Google Shape;258;p34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Which AWS service is commonly used to store centralized logs?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9" name="Google Shape;259;p34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34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62" name="Google Shape;262;p3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263" name="Google Shape;263;p34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576263"/>
            <a:ext cx="8486775" cy="3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1:</a:t>
            </a:r>
            <a:endParaRPr/>
          </a:p>
        </p:txBody>
      </p:sp>
      <p:sp>
        <p:nvSpPr>
          <p:cNvPr id="276" name="Google Shape;276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 company wants to track all API activities across multiple AWS regions for security auditing. Which AWS service and configuration would you recommend?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1:</a:t>
            </a:r>
            <a:endParaRPr/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company wants to track all API activities across multiple AWS regions for security auditing. Which AWS service and configuration would you recommend?</a:t>
            </a:r>
            <a:br>
              <a:rPr lang="en-GB"/>
            </a:br>
            <a:br>
              <a:rPr lang="en-GB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AWS CloudTrail with multi-region trails to record all API activities.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Store logs in Amazon S3 for durability and use AWS Athena for querying.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2:</a:t>
            </a:r>
            <a:endParaRPr/>
          </a:p>
        </p:txBody>
      </p:sp>
      <p:sp>
        <p:nvSpPr>
          <p:cNvPr id="288" name="Google Shape;288;p3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Your application experiences performance issues during peak hours. How can you monitor and troubleshoot the root cause using AWS services?</a:t>
            </a:r>
            <a:br>
              <a:rPr lang="en-GB"/>
            </a:b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 2:</a:t>
            </a:r>
            <a:endParaRPr/>
          </a:p>
        </p:txBody>
      </p:sp>
      <p:sp>
        <p:nvSpPr>
          <p:cNvPr id="294" name="Google Shape;294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 application experiences performance issues during peak hours. How can you monitor and troubleshoot the root cause using AWS services?</a:t>
            </a:r>
            <a:br>
              <a:rPr lang="en-GB"/>
            </a:br>
            <a:br>
              <a:rPr lang="en-GB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Utilize Amazon CloudWatch to set up dashboards for real-time metrics.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Analyze CloudWatch Logs for application errors.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Set CloudWatch Alarms to trigger notifications for performance anomalies.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sp>
        <p:nvSpPr>
          <p:cNvPr id="300" name="Google Shape;300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 client needs to detect unusual API activities that might indicate a security threat. What AWS service and feature would you suggest?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Q3</a:t>
            </a:r>
            <a:endParaRPr/>
          </a:p>
        </p:txBody>
      </p:sp>
      <p:sp>
        <p:nvSpPr>
          <p:cNvPr id="306" name="Google Shape;306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client needs to detect unusual API activities that might indicate a security threat. What AWS service and feature would you suggest?</a:t>
            </a:r>
            <a:br>
              <a:rPr lang="en-GB"/>
            </a:br>
            <a:br>
              <a:rPr lang="en-GB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Recommend AWS CloudTrail Insights, which automatically detects unusual patterns in API activity.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Integrate with Amazon CloudWatch for real-time alerts.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1004150" y="1337329"/>
            <a:ext cx="7136700" cy="143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160"/>
              <a:t>Monitoring &amp; Logging in AWS (CloudWatch, CloudTrail, Logging)</a:t>
            </a:r>
            <a:endParaRPr sz="4160"/>
          </a:p>
        </p:txBody>
      </p:sp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</a:t>
            </a:r>
            <a:r>
              <a:rPr lang="en-GB"/>
              <a:t>nderstanding application behavior and performance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42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oll-type-id" id="313" name="Google Shape;313;p42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314" name="Google Shape;314;p42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Audience Q&amp;A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5" name="Google Shape;315;p42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42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17" name="Google Shape;317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318" name="Google Shape;318;p42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AWS CloudFormation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11700" y="1266325"/>
            <a:ext cx="5161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 CloudFormation allows you to model and provision AWS resources using Infrastructure as Code (IaC).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Automates the creation and management of AWS resources.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Supports YAML and JSON templates.</a:t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600" y="1304825"/>
            <a:ext cx="3366001" cy="336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105" name="Google Shape;105;p17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What is the primary purpose of AWS CloudFormation?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09" name="Google Shape;109;p17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110" name="Google Shape;110;p17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Features of AWS CloudFormation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Template-driven resource management.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Supports rollback on failure.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Stack creation, update, and deletion.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Integrates with CI/CD pipelines.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123" name="Google Shape;123;p19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Which feature allows AWS CloudFormation to revert changes when stack creation fails?</a:t>
            </a:r>
            <a:endParaRPr b="1" sz="30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27" name="Google Shape;127;p19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128" name="Google Shape;128;p19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CloudFormation Stacks and Templates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Stack</a:t>
            </a:r>
            <a:r>
              <a:rPr lang="en-GB"/>
              <a:t>: Collection of AWS resources managed as a single unit.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Template</a:t>
            </a:r>
            <a:r>
              <a:rPr lang="en-GB"/>
              <a:t>: JSON or YAML file defining AWS resources and configurations.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Parameters, resources, mappings, outputs, and conditions are key template components.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141" name="Google Shape;141;p21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What is an AWS CloudFormation stack?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45" name="Google Shape;145;p21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146" name="Google Shape;146;p21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