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Inter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5.xml"/><Relationship Id="rId42" Type="http://schemas.openxmlformats.org/officeDocument/2006/relationships/font" Target="fonts/Inter-boldItalic.fntdata"/><Relationship Id="rId41" Type="http://schemas.openxmlformats.org/officeDocument/2006/relationships/font" Target="fonts/Inter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regular.fntdata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SLIDES_API7366679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SLIDES_API7366679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joining instructions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309408d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309408d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SLIDES_API18467676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SLIDES_API18467676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309408d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f309408d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309408d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f309408d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SLIDES_API5264203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SLIDES_API5264203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f309408d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f309408d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f309408d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f309408d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396948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396948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f309408d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f309408d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6917097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6917097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7445722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7445722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f309408d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f309408d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SLIDES_API6435132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SLIDES_API6435132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f309408d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f309408d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SLIDES_API18595131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SLIDES_API18595131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f309408d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f309408d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SLIDES_API17747378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SLIDES_API17747378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f309408d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f309408d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SLIDES_API136212426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SLIDES_API13621242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f309408d7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f309408d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f309408d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f309408d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13495237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13495237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f309408d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f309408d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SLIDES_API10061506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SLIDES_API10061506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229773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229773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f309408d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f309408d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f309408d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f309408d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f309408d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f309408d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309408d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f309408d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Sm9pbg%3D%3D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0.png"/><Relationship Id="rId8" Type="http://schemas.openxmlformats.org/officeDocument/2006/relationships/hyperlink" Target="https://www.sli.do/features-google-slides?payload=eyJwcmVzZW50YXRpb25JZCI6IjFCcE1uQ1pVY0RjQUhGRHRoZHdoWXJZM1JPME9CMEJQRVVaSTM3NXFQbzNjIiwic2xpZGVJZCI6IlNMSURFU19BUEk3MzY2Njc5MDlfMCIsInR5cGUiOiJTbGlkb0pvaW5pbmcifQ%3D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0.png"/><Relationship Id="rId8" Type="http://schemas.openxmlformats.org/officeDocument/2006/relationships/hyperlink" Target="https://www.sli.do/features-google-slides?payload=eyJwb2xsUXVlc3Rpb25VdWlkIjoiOGNlNjhkZDQtNjkzOC00OTU0LTlhYjgtZTA1MzhlYjNlNDRmIiwicG9sbFV1aWQiOiJhODI0YzU4Yy04ZTBmLTRiYjgtOWU1YS00ZGIwMzVlYTNjMjUiLCJwcmVzZW50YXRpb25JZCI6IjFCcE1uQ1pVY0RjQUhGRHRoZHdoWXJZM1JPME9CMEJQRVVaSTM3NXFQbzNjIiwic2xpZGVJZCI6IlNMSURFU19BUEkxODQ2NzY3NjAxXzAiLCJ0aW1lbGluZSI6W3sic2NyZWVuIjoiUXVpekpvaW5pbmcifSx7InBvbGxRdWVzdGlvblV1aWQiOiI4Y2U2OGRkNC02OTM4LTQ5NTQtOWFiOC1lMDUzOGViM2U0NGYiLCJzaG93Q29ycmVjdEFuc3dlcnMiOmZhbHNlLCJzaG93UmVzdWx0cyI6ZmFsc2UsInZvdGluZ0xvY2tlZCI6ZmFsc2V9LHsicG9sbFF1ZXN0aW9uVXVpZCI6IjhjZTY4ZGQ0LTY5MzgtNDk1NC05YWI4LWUwNTM4ZWIzZTQ0ZiIsInNob3dDb3JyZWN0QW5zd2VycyI6ZmFsc2UsInNob3dSZXN1bHRzIjp0cnVlLCJ2b3RpbmdMb2NrZWQiOnRydWV9LHsicG9sbFF1ZXN0aW9uVXVpZCI6IjhjZTY4ZGQ0LTY5MzgtNDk1NC05YWI4LWUwNTM4ZWIzZTQ0ZiIsInNob3dDb3JyZWN0QW5zd2VycyI6dHJ1ZSwic2hvd1Jlc3VsdHMiOnRydWUsInZvdGluZ0xvY2tlZCI6dHJ1ZX0seyJwb2xsUXVlc3Rpb25VdWlkIjoiOGNlNjhkZDQtNjkzOC00OTU0LTlhYjgtZTA1MzhlYjNlNDRmIiwic2NyZWVuIjoiUXVpekludGVyaW1MZWFkZXJib2FyZCJ9XSwidHlwZSI6IlNsaWRvUG9sbCJ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YmFiNWUwMTQtMTQ3Ny00MmJhLWJkMGQtZDlmMTU0OWZmYWU5IiwicG9sbFV1aWQiOiJhODI0YzU4Yy04ZTBmLTRiYjgtOWU1YS00ZGIwMzVlYTNjMjUiLCJwcmVzZW50YXRpb25JZCI6IjFCcE1uQ1pVY0RjQUhGRHRoZHdoWXJZM1JPME9CMEJQRVVaSTM3NXFQbzNjIiwic2xpZGVJZCI6IlNMSURFU19BUEk1MjY0MjAzNjBfMCIsInRpbWVsaW5lIjpbeyJzY3JlZW4iOiJRdWl6R2V0UmVhZHkifSx7InBvbGxRdWVzdGlvblV1aWQiOiJiYWI1ZTAxNC0xNDc3LTQyYmEtYmQwZC1kOWYxNTQ5ZmZhZTkiLCJzaG93Q29ycmVjdEFuc3dlcnMiOmZhbHNlLCJzaG93UmVzdWx0cyI6ZmFsc2UsInZvdGluZ0xvY2tlZCI6ZmFsc2V9LHsicG9sbFF1ZXN0aW9uVXVpZCI6ImJhYjVlMDE0LTE0NzctNDJiYS1iZDBkLWQ5ZjE1NDlmZmFlOSIsInNob3dDb3JyZWN0QW5zd2VycyI6ZmFsc2UsInNob3dSZXN1bHRzIjp0cnVlLCJ2b3RpbmdMb2NrZWQiOnRydWV9LHsicG9sbFF1ZXN0aW9uVXVpZCI6ImJhYjVlMDE0LTE0NzctNDJiYS1iZDBkLWQ5ZjE1NDlmZmFlOSIsInNob3dDb3JyZWN0QW5zd2VycyI6dHJ1ZSwic2hvd1Jlc3VsdHMiOnRydWUsInZvdGluZ0xvY2tlZCI6dHJ1ZX0seyJwb2xsUXVlc3Rpb25VdWlkIjoiYmFiNWUwMTQtMTQ3Ny00MmJhLWJkMGQtZDlmMTU0OWZmYWU5Iiwic2NyZWVuIjoiUXVpekludGVyaW1MZWFkZXJib2FyZCJ9XSwidHlwZSI6IlNsaWRvUG9sbCJ9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ZmRiZDA5YWUtMzJiOS00YjUxLWIzOGQtNzNkNDY4OTI4MDJhIiwicG9sbFV1aWQiOiJhODI0YzU4Yy04ZTBmLTRiYjgtOWU1YS00ZGIwMzVlYTNjMjUiLCJwcmVzZW50YXRpb25JZCI6IjFCcE1uQ1pVY0RjQUhGRHRoZHdoWXJZM1JPME9CMEJQRVVaSTM3NXFQbzNjIiwic2xpZGVJZCI6IlNMSURFU19BUEkzOTY5NDgyNF8wIiwidGltZWxpbmUiOlt7InNjcmVlbiI6IlF1aXpHZXRSZWFkeSJ9LHsicG9sbFF1ZXN0aW9uVXVpZCI6ImZkYmQwOWFlLTMyYjktNGI1MS1iMzhkLTczZDQ2ODkyODAyYSIsInNob3dDb3JyZWN0QW5zd2VycyI6ZmFsc2UsInNob3dSZXN1bHRzIjpmYWxzZSwidm90aW5nTG9ja2VkIjpmYWxzZX0seyJwb2xsUXVlc3Rpb25VdWlkIjoiZmRiZDA5YWUtMzJiOS00YjUxLWIzOGQtNzNkNDY4OTI4MDJhIiwic2hvd0NvcnJlY3RBbnN3ZXJzIjpmYWxzZSwic2hvd1Jlc3VsdHMiOnRydWUsInZvdGluZ0xvY2tlZCI6dHJ1ZX0seyJwb2xsUXVlc3Rpb25VdWlkIjoiZmRiZDA5YWUtMzJiOS00YjUxLWIzOGQtNzNkNDY4OTI4MDJhIiwic2hvd0NvcnJlY3RBbnN3ZXJzIjp0cnVlLCJzaG93UmVzdWx0cyI6dHJ1ZSwidm90aW5nTG9ja2VkIjp0cnVlfSx7InBvbGxRdWVzdGlvblV1aWQiOiJmZGJkMDlhZS0zMmI5LTRiNTEtYjM4ZC03M2Q0Njg5MjgwMmEiLCJzY3JlZW4iOiJRdWl6SW50ZXJpbUxlYWRlcmJvYXJkIn1dLCJ0eXBlIjoiU2xpZG9Qb2xsIn0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ODczZWFiYTctZjkyMC00MDZiLTg0NGUtNjY4NDYwZDhkZjc2IiwicG9sbFV1aWQiOiJhODI0YzU4Yy04ZTBmLTRiYjgtOWU1YS00ZGIwMzVlYTNjMjUiLCJwcmVzZW50YXRpb25JZCI6IjFCcE1uQ1pVY0RjQUhGRHRoZHdoWXJZM1JPME9CMEJQRVVaSTM3NXFQbzNjIiwic2xpZGVJZCI6IlNMSURFU19BUEk2OTE3MDk3NDdfMCIsInRpbWVsaW5lIjpbeyJzY3JlZW4iOiJRdWl6R2V0UmVhZHkifSx7InBvbGxRdWVzdGlvblV1aWQiOiI4NzNlYWJhNy1mOTIwLTQwNmItODQ0ZS02Njg0NjBkOGRmNzYiLCJzaG93Q29ycmVjdEFuc3dlcnMiOmZhbHNlLCJzaG93UmVzdWx0cyI6ZmFsc2UsInZvdGluZ0xvY2tlZCI6ZmFsc2V9LHsicG9sbFF1ZXN0aW9uVXVpZCI6Ijg3M2VhYmE3LWY5MjAtNDA2Yi04NDRlLTY2ODQ2MGQ4ZGY3NiIsInNob3dDb3JyZWN0QW5zd2VycyI6ZmFsc2UsInNob3dSZXN1bHRzIjp0cnVlLCJ2b3RpbmdMb2NrZWQiOnRydWV9LHsicG9sbFF1ZXN0aW9uVXVpZCI6Ijg3M2VhYmE3LWY5MjAtNDA2Yi04NDRlLTY2ODQ2MGQ4ZGY3NiIsInNob3dDb3JyZWN0QW5zd2VycyI6dHJ1ZSwic2hvd1Jlc3VsdHMiOnRydWUsInZvdGluZ0xvY2tlZCI6dHJ1ZX0seyJwb2xsUXVlc3Rpb25VdWlkIjoiODczZWFiYTctZjkyMC00MDZiLTg0NGUtNjY4NDYwZDhkZjc2Iiwic2NyZWVuIjoiUXVpekludGVyaW1MZWFkZXJib2FyZCJ9XSwidHlwZSI6IlNsaWRvUG9sbCJ9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46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VXVpZCI6ImJlMTYyNzllLTBiNDYtNGIwMy04YjQ4LWI5Y2IxMTY0YzJhZSIsInByZXNlbnRhdGlvbklkIjoiMUJwTW5DWlVjRGNBSEZEdGhkd2hZclkzUk8wT0IwQlBFVVpJMzc1cVBvM2MiLCJzbGlkZUlkIjoiU0xJREVTX0FQSTc0NDU3MjIyMl8wIiwidGltZWxpbmUiOlt7InNob3dSZXN1bHRzIjp0cnVlLCJwb2xsUXVlc3Rpb25VdWlkIjoiMmJiMmM2Y2MtMzVlZC00ODQzLTkwMzgtMzk5MDI4Zjk2YTI5In1dLCJ0eXBlIjoiU2xpZG9Qb2xsIn0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V29yZENsb3V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OTJmNmQxNjktYTQxZS00M2QzLTg4ZTQtZjIwYWFiZDE5MjYxIiwicG9sbFV1aWQiOiJhODI0YzU4Yy04ZTBmLTRiYjgtOWU1YS00ZGIwMzVlYTNjMjUiLCJwcmVzZW50YXRpb25JZCI6IjFCcE1uQ1pVY0RjQUhGRHRoZHdoWXJZM1JPME9CMEJQRVVaSTM3NXFQbzNjIiwic2xpZGVJZCI6IlNMSURFU19BUEk2NDM1MTMyMzVfMCIsInRpbWVsaW5lIjpbeyJzY3JlZW4iOiJRdWl6R2V0UmVhZHkifSx7InBvbGxRdWVzdGlvblV1aWQiOiI5MmY2ZDE2OS1hNDFlLTQzZDMtODhlNC1mMjBhYWJkMTkyNjEiLCJzaG93Q29ycmVjdEFuc3dlcnMiOmZhbHNlLCJzaG93UmVzdWx0cyI6ZmFsc2UsInZvdGluZ0xvY2tlZCI6ZmFsc2V9LHsicG9sbFF1ZXN0aW9uVXVpZCI6IjkyZjZkMTY5LWE0MWUtNDNkMy04OGU0LWYyMGFhYmQxOTI2MSIsInNob3dDb3JyZWN0QW5zd2VycyI6ZmFsc2UsInNob3dSZXN1bHRzIjp0cnVlLCJ2b3RpbmdMb2NrZWQiOnRydWV9LHsicG9sbFF1ZXN0aW9uVXVpZCI6IjkyZjZkMTY5LWE0MWUtNDNkMy04OGU0LWYyMGFhYmQxOTI2MSIsInNob3dDb3JyZWN0QW5zd2VycyI6dHJ1ZSwic2hvd1Jlc3VsdHMiOnRydWUsInZvdGluZ0xvY2tlZCI6dHJ1ZX0seyJwb2xsUXVlc3Rpb25VdWlkIjoiOTJmNmQxNjktYTQxZS00M2QzLTg4ZTQtZjIwYWFiZDE5MjYxIiwic2NyZWVuIjoiUXVpekludGVyaW1MZWFkZXJib2FyZCJ9XSwidHlwZSI6IlNsaWRvUG9sbCJ9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MmRiNjlmOGYtMWE2My00MGIwLWEzODAtMzc5NWRlMzkyYTA4IiwicG9sbFV1aWQiOiJhODI0YzU4Yy04ZTBmLTRiYjgtOWU1YS00ZGIwMzVlYTNjMjUiLCJwcmVzZW50YXRpb25JZCI6IjFCcE1uQ1pVY0RjQUhGRHRoZHdoWXJZM1JPME9CMEJQRVVaSTM3NXFQbzNjIiwic2xpZGVJZCI6IlNMSURFU19BUEkxODU5NTEzMTUzXzAiLCJ0aW1lbGluZSI6W3sic2NyZWVuIjoiUXVpekdldFJlYWR5In0seyJwb2xsUXVlc3Rpb25VdWlkIjoiMmRiNjlmOGYtMWE2My00MGIwLWEzODAtMzc5NWRlMzkyYTA4Iiwic2hvd0NvcnJlY3RBbnN3ZXJzIjpmYWxzZSwic2hvd1Jlc3VsdHMiOmZhbHNlLCJ2b3RpbmdMb2NrZWQiOmZhbHNlfSx7InBvbGxRdWVzdGlvblV1aWQiOiIyZGI2OWY4Zi0xYTYzLTQwYjAtYTM4MC0zNzk1ZGUzOTJhMDgiLCJzaG93Q29ycmVjdEFuc3dlcnMiOmZhbHNlLCJzaG93UmVzdWx0cyI6dHJ1ZSwidm90aW5nTG9ja2VkIjp0cnVlfSx7InBvbGxRdWVzdGlvblV1aWQiOiIyZGI2OWY4Zi0xYTYzLTQwYjAtYTM4MC0zNzk1ZGUzOTJhMDgiLCJzaG93Q29ycmVjdEFuc3dlcnMiOnRydWUsInNob3dSZXN1bHRzIjp0cnVlLCJ2b3RpbmdMb2NrZWQiOnRydWV9LHsicG9sbFF1ZXN0aW9uVXVpZCI6IjJkYjY5ZjhmLTFhNjMtNDBiMC1hMzgwLTM3OTVkZTM5MmEwOCIsInNjcmVlbiI6IlF1aXpJbnRlcmltTGVhZGVyYm9hcmQifV0sInR5cGUiOiJTbGlkb1BvbGwifQ%3D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ZTYwODMxMGEtZjM5Mi00NWY3LWI0MDctNTg5ZDgxMzQ1ZmI4IiwicG9sbFV1aWQiOiJhODI0YzU4Yy04ZTBmLTRiYjgtOWU1YS00ZGIwMzVlYTNjMjUiLCJwcmVzZW50YXRpb25JZCI6IjFCcE1uQ1pVY0RjQUhGRHRoZHdoWXJZM1JPME9CMEJQRVVaSTM3NXFQbzNjIiwic2xpZGVJZCI6IlNMSURFU19BUEkxNzc0NzM3ODgwXzAiLCJ0aW1lbGluZSI6W3sic2NyZWVuIjoiUXVpekdldFJlYWR5In0seyJwb2xsUXVlc3Rpb25VdWlkIjoiZTYwODMxMGEtZjM5Mi00NWY3LWI0MDctNTg5ZDgxMzQ1ZmI4Iiwic2hvd0NvcnJlY3RBbnN3ZXJzIjpmYWxzZSwic2hvd1Jlc3VsdHMiOmZhbHNlLCJ2b3RpbmdMb2NrZWQiOmZhbHNlfSx7InBvbGxRdWVzdGlvblV1aWQiOiJlNjA4MzEwYS1mMzkyLTQ1ZjctYjQwNy01ODlkODEzNDVmYjgiLCJzaG93Q29ycmVjdEFuc3dlcnMiOmZhbHNlLCJzaG93UmVzdWx0cyI6dHJ1ZSwidm90aW5nTG9ja2VkIjp0cnVlfSx7InBvbGxRdWVzdGlvblV1aWQiOiJlNjA4MzEwYS1mMzkyLTQ1ZjctYjQwNy01ODlkODEzNDVmYjgiLCJzaG93Q29ycmVjdEFuc3dlcnMiOnRydWUsInNob3dSZXN1bHRzIjp0cnVlLCJ2b3RpbmdMb2NrZWQiOnRydWV9LHsicG9sbFF1ZXN0aW9uVXVpZCI6ImU2MDgzMTBhLWYzOTItNDVmNy1iNDA3LTU4OWQ4MTM0NWZiOCIsInNjcmVlbiI6IlF1aXpJbnRlcmltTGVhZGVyYm9hcmQifV0sInR5cGUiOiJTbGlkb1BvbGwifQ%3D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NWY5YWRhOTAtZWY0Yy00YzE1LTlhNDctZmQ2YmM4ZDk4YjAzIiwicG9sbFV1aWQiOiJhODI0YzU4Yy04ZTBmLTRiYjgtOWU1YS00ZGIwMzVlYTNjMjUiLCJwcmVzZW50YXRpb25JZCI6IjFCcE1uQ1pVY0RjQUhGRHRoZHdoWXJZM1JPME9CMEJQRVVaSTM3NXFQbzNjIiwic2xpZGVJZCI6IlNMSURFU19BUEkxMzYyMTI0MjYyXzAiLCJ0aW1lbGluZSI6W3sic2NyZWVuIjoiUXVpekdldFJlYWR5In0seyJwb2xsUXVlc3Rpb25VdWlkIjoiNWY5YWRhOTAtZWY0Yy00YzE1LTlhNDctZmQ2YmM4ZDk4YjAzIiwic2hvd0NvcnJlY3RBbnN3ZXJzIjpmYWxzZSwic2hvd1Jlc3VsdHMiOmZhbHNlLCJ2b3RpbmdMb2NrZWQiOmZhbHNlfSx7InBvbGxRdWVzdGlvblV1aWQiOiI1ZjlhZGE5MC1lZjRjLTRjMTUtOWE0Ny1mZDZiYzhkOThiMDMiLCJzaG93Q29ycmVjdEFuc3dlcnMiOmZhbHNlLCJzaG93UmVzdWx0cyI6dHJ1ZSwidm90aW5nTG9ja2VkIjp0cnVlfSx7InBvbGxRdWVzdGlvblV1aWQiOiI1ZjlhZGE5MC1lZjRjLTRjMTUtOWE0Ny1mZDZiYzhkOThiMDMiLCJzaG93Q29ycmVjdEFuc3dlcnMiOnRydWUsInNob3dSZXN1bHRzIjp0cnVlLCJ2b3RpbmdMb2NrZWQiOnRydWV9LHsicG9sbFF1ZXN0aW9uVXVpZCI6IjVmOWFkYTkwLWVmNGMtNGMxNS05YTQ3LWZkNmJjOGQ5OGIwMyIsInNjcmVlbiI6IlF1aXpJbnRlcmltTGVhZGVyYm9hcmQifV0sInR5cGUiOiJTbGlkb1BvbGwifQ%3D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V29yZENsb3Vk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0.png"/><Relationship Id="rId8" Type="http://schemas.openxmlformats.org/officeDocument/2006/relationships/hyperlink" Target="https://www.sli.do/features-google-slides?payload=eyJwb2xsVXVpZCI6IjNhN2RkNDM4LTBlNDctNDhmZS1hNzU1LTI4NThlMDI2YzBhMSIsInByZXNlbnRhdGlvbklkIjoiMUJwTW5DWlVjRGNBSEZEdGhkd2hZclkzUk8wT0IwQlBFVVpJMzc1cVBvM2MiLCJzbGlkZUlkIjoiU0xJREVTX0FQSTEzNDk1MjM3MjlfMCIsInRpbWVsaW5lIjpbeyJzaG93UmVzdWx0cyI6dHJ1ZSwicG9sbFF1ZXN0aW9uVXVpZCI6Ijg2NWI2MWU4LWJlMTEtNDYwYy04MDI0LTU5OGJiMTFkNGE2MSJ9XSwidHlwZSI6IlNsaWRvUG9sbCJ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hyperlink" Target="https://www.sli.do/features-google-slides?payload=eyJwb2xsUXVlc3Rpb25VdWlkIjoiMDgzODQyYjItYWU0Yi00NDBiLThlZjgtODMyMmFkN2M1NzYyIiwicG9sbFV1aWQiOiJhODI0YzU4Yy04ZTBmLTRiYjgtOWU1YS00ZGIwMzVlYTNjMjUiLCJwcmVzZW50YXRpb25JZCI6IjFCcE1uQ1pVY0RjQUhGRHRoZHdoWXJZM1JPME9CMEJQRVVaSTM3NXFQbzNjIiwic2xpZGVJZCI6IlNMSURFU19BUEkxMDA2MTUwNjI0XzAiLCJ0aW1lbGluZSI6W3sic2NyZWVuIjoiUXVpekdldFJlYWR5In0seyJwb2xsUXVlc3Rpb25VdWlkIjoiMDgzODQyYjItYWU0Yi00NDBiLThlZjgtODMyMmFkN2M1NzYyIiwic2hvd0NvcnJlY3RBbnN3ZXJzIjpmYWxzZSwic2hvd1Jlc3VsdHMiOmZhbHNlLCJ2b3RpbmdMb2NrZWQiOmZhbHNlfSx7InBvbGxRdWVzdGlvblV1aWQiOiIwODM4NDJiMi1hZTRiLTQ0MGItOGVmOC04MzIyYWQ3YzU3NjIiLCJzaG93Q29ycmVjdEFuc3dlcnMiOmZhbHNlLCJzaG93UmVzdWx0cyI6dHJ1ZSwidm90aW5nTG9ja2VkIjp0cnVlfSx7InBvbGxRdWVzdGlvblV1aWQiOiIwODM4NDJiMi1hZTRiLTQ0MGItOGVmOC04MzIyYWQ3YzU3NjIiLCJzaG93Q29ycmVjdEFuc3dlcnMiOnRydWUsInNob3dSZXN1bHRzIjp0cnVlLCJ2b3RpbmdMb2NrZWQiOnRydWV9LHsicG9sbFF1ZXN0aW9uVXVpZCI6IjA4Mzg0MmIyLWFlNGItNDQwYi04ZWY4LTgzMjJhZDdjNTc2MiIsInNjcmVlbiI6IlF1aXpMZWFkZXJib2FyZCIsInNob3dDb3JyZWN0QW5zd2VycyI6dHJ1ZSwic2hvd1Jlc3VsdHMiOnRydWUsInZvdGluZ0xvY2tlZCI6dHJ1ZX1dLCJ0eXBlIjoiU2xpZG9Qb2xsIn0%3D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sli.do/features-google-slides?interaction-type=UXVpeg%3D%3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V29yZENsb3Vk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0.png"/><Relationship Id="rId8" Type="http://schemas.openxmlformats.org/officeDocument/2006/relationships/hyperlink" Target="https://www.sli.do/features-google-slides?payload=eyJwb2xsVXVpZCI6IjRiMmZhYmE0LWZhMWUtNDY1MS1hOGI1LTE1ZTMyNzhmYzM5NCIsInByZXNlbnRhdGlvbklkIjoiMUJwTW5DWlVjRGNBSEZEdGhkd2hZclkzUk8wT0IwQlBFVVpJMzc1cVBvM2MiLCJzbGlkZUlkIjoiU0xJREVTX0FQSTIyOTc3MzU3XzAiLCJ0aW1lbGluZSI6W3sic2hvd1Jlc3VsdHMiOnRydWUsInBvbGxRdWVzdGlvblV1aWQiOiI5YzEyNzk1MS0zZjdhLTQxZGUtODcyMy01M2VlZDM4ODJjOTYifV0sInR5cGUiOiJTbGlkb1BvbGwifQ%3D%3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68" name="Google Shape;68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9" name="Google Shape;69;p1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Join at slido.com</a:t>
            </a:r>
            <a:b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#2249136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3" name="Google Shape;73;p1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Providers Model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0" y="1038237"/>
            <a:ext cx="8580549" cy="406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59" name="Google Shape;159;p2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60" name="Google Shape;160;p2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cloud model provides platforms for development?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64" name="Google Shape;164;p2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Cloud Deployment Models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Public Cloud</a:t>
            </a:r>
            <a:r>
              <a:rPr lang="en-GB"/>
              <a:t>: Services offered over the internet (e.g., AWS, Azure, GCP).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Private Cloud</a:t>
            </a:r>
            <a:r>
              <a:rPr lang="en-GB"/>
              <a:t>: Cloud infrastructure dedicated to a single organization.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Hybrid Cloud</a:t>
            </a:r>
            <a:r>
              <a:rPr lang="en-GB"/>
              <a:t>: Combination of public and private clouds.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Community Cloud</a:t>
            </a:r>
            <a:r>
              <a:rPr lang="en-GB"/>
              <a:t>: Shared by organizations with a common goal.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90500"/>
            <a:ext cx="857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Cloud Computing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Cost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High Availability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Disaster Recovery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594"/>
            <a:ext cx="9144003" cy="478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86" name="Google Shape;186;p26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How does cloud computing improve scalability?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90" name="Google Shape;190;p2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91" name="Google Shape;191;p2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Recap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Virtualization &amp; Containerization (Docker)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Serverless Computing &amp; API Gateways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Cloud Storage &amp; Databases (Amazon S3, 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Networking (VPC)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CDN (Amazon CloudFront)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Security &amp; Compliance in the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Queue &amp; Pub-Sub (Amazon SQS, SNS)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Virtualization &amp; Containerization (Docker)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Virtualization:</a:t>
            </a:r>
            <a:r>
              <a:rPr lang="en-GB"/>
              <a:t> Running multiple OS instances on a single physical machine (e.g., VMware, Hyper-V).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Containerization: </a:t>
            </a:r>
            <a:r>
              <a:rPr lang="en-GB"/>
              <a:t>Lightweight, portable environments for applications (e.g., Docker, Kubernetes).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Use Cases: </a:t>
            </a:r>
            <a:r>
              <a:rPr lang="en-GB"/>
              <a:t>Microservices, DevOps, efficient resource utilization.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10" name="Google Shape;210;p29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is a containerization tool?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14" name="Google Shape;214;p2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15" name="Google Shape;215;p29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Serverless Computing &amp; API Gateways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Serverless Computing: </a:t>
            </a:r>
            <a:r>
              <a:rPr lang="en-GB"/>
              <a:t>No need to manage servers (AWS Lambda, Azure Functions).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API Gateway:</a:t>
            </a:r>
            <a:r>
              <a:rPr lang="en-GB"/>
              <a:t> Manages and secures API requests (AWS API Gateway).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Use Cases:</a:t>
            </a:r>
            <a:r>
              <a:rPr lang="en-GB"/>
              <a:t> Scalable applications, event-driven architectures.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28" name="Google Shape;228;p31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service is used to manage API requests?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32" name="Google Shape;232;p3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33" name="Google Shape;233;p3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80" name="Google Shape;80;p1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How was your experience at AUST?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84" name="Google Shape;84;p1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85" name="Google Shape;85;p1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Storage &amp; Databases (Amazon S3, RDS)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Amazon S3: </a:t>
            </a:r>
            <a:r>
              <a:rPr lang="en-GB"/>
              <a:t>Scalable object storage for files, backups, and static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Amazon RDS: </a:t>
            </a:r>
            <a:r>
              <a:rPr lang="en-GB"/>
              <a:t>Managed relational databases (MySQL, PostgreSQL,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Use Cases:</a:t>
            </a:r>
            <a:r>
              <a:rPr lang="en-GB"/>
              <a:t> Web applications, data analytics, disaster recovery.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46" name="Google Shape;246;p3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service is an object storage solution?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50" name="Google Shape;250;p3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51" name="Google Shape;251;p3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CDN (Amazon CloudFront)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Content Delivery Network (CDN)</a:t>
            </a:r>
            <a:r>
              <a:rPr lang="en-GB"/>
              <a:t>: Speeds up content delivery using global edge 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Amazon CloudFront</a:t>
            </a:r>
            <a:r>
              <a:rPr lang="en-GB"/>
              <a:t>: Integrates with S3, EC2, and other AWS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Use Cases:</a:t>
            </a:r>
            <a:r>
              <a:rPr lang="en-GB"/>
              <a:t> Website acceleration, video streaming, DDoS protection.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64" name="Google Shape;264;p35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the main purpose of a CDN?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8" name="Google Shape;268;p3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69" name="Google Shape;269;p3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&amp; Compliance in the Cloud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Identity &amp; Access Management (IAM):</a:t>
            </a:r>
            <a:r>
              <a:rPr lang="en-GB"/>
              <a:t> Controls user permissions.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Encryption:</a:t>
            </a:r>
            <a:r>
              <a:rPr lang="en-GB"/>
              <a:t> Data encryption at rest and in transit (AWS KMS, SSL/TLS).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Compliance:</a:t>
            </a:r>
            <a:r>
              <a:rPr lang="en-GB"/>
              <a:t> GDPR, ISO, HIPAA, SOC 2 for regulated industries.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82" name="Google Shape;282;p37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service is used for managing user access?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86" name="Google Shape;286;p3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87" name="Google Shape;287;p37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 &amp; Pub-Sub (Amazon SQS, SNS)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Amazon SQS:</a:t>
            </a:r>
            <a:r>
              <a:rPr lang="en-GB"/>
              <a:t> Message queue for decoupling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Amazon SNS: </a:t>
            </a:r>
            <a:r>
              <a:rPr lang="en-GB"/>
              <a:t>Pub-sub messaging for real-time notifications.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Use Cases:</a:t>
            </a:r>
            <a:r>
              <a:rPr lang="en-GB"/>
              <a:t> Event-driven architectures, microservices communication.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300" name="Google Shape;300;p39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service is used for a message queue?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04" name="Google Shape;304;p3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305" name="Google Shape;305;p39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Trends in Cloud Computing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AI &amp; Machine Learning in the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Edge Computing &amp; IoT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Multi-Cloud &amp; Hybrid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Quantum Computing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Career Paths: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DevOps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Solutions Architect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 Specialist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92" name="Google Shape;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93" name="Google Shape;93;p15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would you do if you got the chance to be readmitted in the first semester?</a:t>
            </a:r>
            <a:endParaRPr b="1" sz="33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97" name="Google Shape;97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Certifications 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AWS Certified Cloud Practitioner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AWS Certified Solutions Architect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Microsoft Azure Administrator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Google Cloud Associate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Kubernetes &amp; DevOps Certifications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330" name="Google Shape;330;p4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If the election were held in 2025 in Bangladesh, which party would you vote for?</a:t>
            </a:r>
            <a:endParaRPr b="1" sz="32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34" name="Google Shape;334;p4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335" name="Google Shape;335;p4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04" name="Google Shape;104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05" name="Google Shape;105;p16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If you were on the management committee, what changes would you make?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9" name="Google Shape;109;p1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REVISION CLASS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CSE 4267: Cloud Computing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What is Cloud Computing 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66325"/>
            <a:ext cx="442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Cloud computing</a:t>
            </a:r>
            <a:r>
              <a:rPr lang="en-GB"/>
              <a:t> is the delivery of </a:t>
            </a:r>
            <a:r>
              <a:rPr b="1" lang="en-GB"/>
              <a:t>on-demand</a:t>
            </a:r>
            <a:r>
              <a:rPr lang="en-GB"/>
              <a:t> computing services—such as </a:t>
            </a:r>
            <a:r>
              <a:rPr b="1" lang="en-GB"/>
              <a:t>servers</a:t>
            </a:r>
            <a:r>
              <a:rPr lang="en-GB"/>
              <a:t>, </a:t>
            </a:r>
            <a:r>
              <a:rPr b="1" lang="en-GB"/>
              <a:t>storage</a:t>
            </a:r>
            <a:r>
              <a:rPr lang="en-GB"/>
              <a:t>, </a:t>
            </a:r>
            <a:r>
              <a:rPr b="1" lang="en-GB"/>
              <a:t>databases</a:t>
            </a:r>
            <a:r>
              <a:rPr lang="en-GB"/>
              <a:t>, </a:t>
            </a:r>
            <a:r>
              <a:rPr b="1" lang="en-GB"/>
              <a:t>networking</a:t>
            </a:r>
            <a:r>
              <a:rPr lang="en-GB"/>
              <a:t> and more—over the internet ('the cloud').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cloud computing to utility services like electricity or water on-demand, scalable, and pay-as-you-go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00" y="1304825"/>
            <a:ext cx="3936601" cy="27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vs Service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1952625"/>
            <a:ext cx="3686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1219200"/>
            <a:ext cx="89154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Service Models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66325"/>
            <a:ext cx="448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On Premise</a:t>
            </a:r>
            <a:r>
              <a:rPr lang="en-GB"/>
              <a:t> = you buy everything and make the pizza at home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IaaS</a:t>
            </a:r>
            <a:r>
              <a:rPr lang="en-GB"/>
              <a:t> = take and bake (pick up the pizza, you cook it at home)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PaaS</a:t>
            </a:r>
            <a:r>
              <a:rPr lang="en-GB"/>
              <a:t> = pizza delivered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SaaS</a:t>
            </a:r>
            <a:r>
              <a:rPr lang="en-GB"/>
              <a:t> = dining in the restaurant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200" y="1304825"/>
            <a:ext cx="4040400" cy="22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140225"/>
            <a:ext cx="8107749" cy="48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