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813bcec2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0813bcec2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0813bcec2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0813bcec2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0813bcec2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0813bcec2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0813bce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0813bce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0813bcec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0813bcec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0813bcec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0813bcec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0813bcec2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0813bcec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0813bcec2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0813bcec2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0813bcec2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0813bcec2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0813bcec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0813bcec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0813bcec2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20813bcec2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235925"/>
            <a:ext cx="7732800" cy="153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AWS IAM (Identity and Access Management)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Securing AWS Resources with Roles, Policies, and Permissions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 Security Best Practices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Enable Multi-Factor Authentication (</a:t>
            </a:r>
            <a:r>
              <a:rPr b="1" lang="en-GB"/>
              <a:t>MFA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Follow the principle of least privilege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Rotate access keys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IAM roles instead of sharing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Monitor activity with </a:t>
            </a:r>
            <a:r>
              <a:rPr b="1" lang="en-GB"/>
              <a:t>CloudTrail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Use Cases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Developers</a:t>
            </a:r>
            <a:r>
              <a:rPr lang="en-GB"/>
              <a:t>: Programmatic access to deploy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Administrators</a:t>
            </a:r>
            <a:r>
              <a:rPr lang="en-GB"/>
              <a:t>: Manage accounts, services, and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Applications</a:t>
            </a:r>
            <a:r>
              <a:rPr lang="en-GB"/>
              <a:t>: Access S3, DynamoDB, or other resources using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IAM is essential for securing AWS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components: Users, Groups, Roles, and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Always implement security best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 the purpose of IAM in AWS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Learn key IAM components: Users, Groups, Roles, and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Explore IAM security 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Hands-on: Creating and managing IAM entities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IAM?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Definition</a:t>
            </a:r>
            <a:r>
              <a:rPr lang="en-GB"/>
              <a:t>: IAM allows secure management of access to AWS services and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 Features: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Manage users and their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Granular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Identity federation for external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Free service (pay only for used AWS resources)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IAM Concepts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4926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Users</a:t>
            </a:r>
            <a:r>
              <a:rPr lang="en-GB"/>
              <a:t>: Individual identities with credentials to access AWS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Groups</a:t>
            </a:r>
            <a:r>
              <a:rPr lang="en-GB"/>
              <a:t>: Collections of users sharing the same permissions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Roles</a:t>
            </a:r>
            <a:r>
              <a:rPr lang="en-GB"/>
              <a:t>: Temporary access to AWS resources, used by applications or 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Policies</a:t>
            </a:r>
            <a:r>
              <a:rPr lang="en-GB"/>
              <a:t>: JSON documents defining permissions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600" y="1304825"/>
            <a:ext cx="3753001" cy="27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 Policies Explained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5179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Types of Policies: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AWS Managed Policies (predefined)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Customer Managed Policies (customizable)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Inline Policies (attached directly to an entity)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Structure: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Actions: What can be done (e.g., s3:ListBucket)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Resources: Where the action is applied (e.g., arn:aws:s3:::bucket-name)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Effect: Allow or Deny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00" y="1304825"/>
            <a:ext cx="3500400" cy="303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IAM Components Relationship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553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Diagram showing how users, groups, roles, and policies interact: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Users belong to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Groups have attached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Roles are assumed by users or AWS services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050" y="1304825"/>
            <a:ext cx="3277549" cy="252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158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Hands-On: Creating an IAM User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66325"/>
            <a:ext cx="583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r>
              <a:rPr lang="en-GB"/>
              <a:t>: Create a user with specific permissions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Steps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 to the IAM Dashboard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Click "Add User"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Assign access type (console or programmatic)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Attach a policy (e.g., AmazonS3ReadOnlyAccess)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Download the access credentials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4600" y="1479725"/>
            <a:ext cx="2697000" cy="151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Hands-On: Creating a Group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450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r>
              <a:rPr lang="en-GB"/>
              <a:t>: Create a group with shared permissions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Steps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group in IAM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Attach a policy (e.g., AmazonEC2FullAccess)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Add users to the group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700" y="1304825"/>
            <a:ext cx="4170899" cy="261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Hands-On: Creating a Role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266325"/>
            <a:ext cx="546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Objective</a:t>
            </a:r>
            <a:r>
              <a:rPr lang="en-GB"/>
              <a:t>: Grant temporary access to a service (e.g., EC2 accessing S3)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Steps: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 a role in IAM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Select a use case (e.g., AWS Service &gt; EC2)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Attach a policy (e.g., AmazonS3FullAccess)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Assign the role to an EC2 instance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425" y="1771275"/>
            <a:ext cx="3066300" cy="1425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