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pace Mono"/>
      <p:regular r:id="rId20"/>
      <p:bold r:id="rId21"/>
      <p:italic r:id="rId22"/>
      <p:boldItalic r:id="rId23"/>
    </p:embeddedFon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Mono-regular.fntdata"/><Relationship Id="rId22" Type="http://schemas.openxmlformats.org/officeDocument/2006/relationships/font" Target="fonts/SpaceMono-italic.fntdata"/><Relationship Id="rId21" Type="http://schemas.openxmlformats.org/officeDocument/2006/relationships/font" Target="fonts/SpaceMono-bold.fntdata"/><Relationship Id="rId24" Type="http://schemas.openxmlformats.org/officeDocument/2006/relationships/font" Target="fonts/PTSansNarrow-regular.fntdata"/><Relationship Id="rId23" Type="http://schemas.openxmlformats.org/officeDocument/2006/relationships/font" Target="fonts/Space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0daf1fda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0daf1fda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0daf1fda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0daf1fda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0daf1fda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0daf1fda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daf1fda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0daf1fda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0daf1fda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0daf1fda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daf1fda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daf1fda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0daf1fda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0daf1fda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daf1fd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daf1fd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daf1fda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daf1fda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daf1fda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daf1fda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daf1fd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0daf1fd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0daf1fd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0daf1fd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0daf1fda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0daf1fd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Linux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Exploring the Foundation of Open Source Operating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Linux Desktop Environments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GNOME</a:t>
            </a:r>
            <a:r>
              <a:rPr lang="en-GB"/>
              <a:t>: Modern and simple.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KDE Plasma:</a:t>
            </a:r>
            <a:r>
              <a:rPr lang="en-GB"/>
              <a:t> Highly customizable.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XFCE:</a:t>
            </a:r>
            <a:r>
              <a:rPr lang="en-GB"/>
              <a:t> Lightweight and fast.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LXQt:</a:t>
            </a:r>
            <a:r>
              <a:rPr lang="en-GB"/>
              <a:t> Minimal resource usage.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Mate:</a:t>
            </a:r>
            <a:r>
              <a:rPr lang="en-GB"/>
              <a:t> Traditional desktop feel.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Myths and Misconceptions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"</a:t>
            </a:r>
            <a:r>
              <a:rPr b="1" lang="en-GB"/>
              <a:t>Linux is hard to use</a:t>
            </a:r>
            <a:r>
              <a:rPr lang="en-GB"/>
              <a:t>" → Modern distros are beginner-friendly.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"</a:t>
            </a:r>
            <a:r>
              <a:rPr b="1" lang="en-GB"/>
              <a:t>No software is available</a:t>
            </a:r>
            <a:r>
              <a:rPr lang="en-GB"/>
              <a:t>" → Vast libraries of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"</a:t>
            </a:r>
            <a:r>
              <a:rPr b="1" lang="en-GB"/>
              <a:t>Only experts use Linux</a:t>
            </a:r>
            <a:r>
              <a:rPr lang="en-GB"/>
              <a:t>" → Distros like Ubuntu and Linux Mint are for everyone.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Linux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Cost</a:t>
            </a:r>
            <a:r>
              <a:rPr lang="en-GB"/>
              <a:t>: Free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Customizability</a:t>
            </a:r>
            <a:r>
              <a:rPr lang="en-GB"/>
              <a:t>: Tailor it to your needs.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Performance</a:t>
            </a:r>
            <a:r>
              <a:rPr lang="en-GB"/>
              <a:t>: Runs efficiently on all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Security</a:t>
            </a:r>
            <a:r>
              <a:rPr lang="en-GB"/>
              <a:t>: Resilient against malware and viruses.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Community</a:t>
            </a:r>
            <a:r>
              <a:rPr lang="en-GB"/>
              <a:t>: Active global support.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of Linux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Learning curve for beginners.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Software compatibility: Some proprietary software may not 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Hardware drivers: Rare cases of unsupported hardware.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Linux is a versatile, secure, and open-source 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Powers much of today’s technology and infrastructure.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Encouragement: Start small, experiment with a lightweight distro.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“The Linux community is always there to support you.”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Linux?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Linux is an </a:t>
            </a:r>
            <a:r>
              <a:rPr b="1" lang="en-GB"/>
              <a:t>open-source</a:t>
            </a:r>
            <a:r>
              <a:rPr lang="en-GB"/>
              <a:t> and </a:t>
            </a:r>
            <a:r>
              <a:rPr b="1" lang="en-GB"/>
              <a:t>Unix</a:t>
            </a:r>
            <a:r>
              <a:rPr lang="en-GB"/>
              <a:t>*-like operating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Created by Linus Torvalds in 1991.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in diverse fields: Servers, desktops, embedded systems, and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Point: Linux powers over </a:t>
            </a:r>
            <a:r>
              <a:rPr b="1" lang="en-GB"/>
              <a:t>90% of servers</a:t>
            </a:r>
            <a:r>
              <a:rPr lang="en-GB"/>
              <a:t> on the internet.</a:t>
            </a:r>
            <a:br>
              <a:rPr lang="en-GB"/>
            </a:br>
            <a:br>
              <a:rPr lang="en-GB"/>
            </a:br>
            <a:br>
              <a:rPr lang="en-GB"/>
            </a:br>
            <a:r>
              <a:rPr lang="en-GB"/>
              <a:t>*</a:t>
            </a:r>
            <a:r>
              <a:rPr lang="en-GB" sz="1300"/>
              <a:t>UNIX is a multi-user, multitasking operating system (OS) that was developed in the late 1960s by Bell Laboratories at AT&amp;T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History of Linux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Unix (1969): Inspiration for Linux.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GNU Project (1983): Free software foundation started by Richard Stallman.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1991: Linus Torvalds announced Linux Kernel.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Open Source Revolution: Collaboration among developers worldwide.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Features of Linux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5101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Open Source</a:t>
            </a:r>
            <a:r>
              <a:rPr lang="en-GB"/>
              <a:t>: Freely available and customizable.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Multiuser Support</a:t>
            </a:r>
            <a:r>
              <a:rPr lang="en-GB"/>
              <a:t>: Many users can work simultaneously.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Portability:</a:t>
            </a:r>
            <a:r>
              <a:rPr lang="en-GB"/>
              <a:t> Runs on a wide range of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Security:</a:t>
            </a:r>
            <a:r>
              <a:rPr lang="en-GB"/>
              <a:t> Built-in user and process isolation.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Stability:</a:t>
            </a:r>
            <a:r>
              <a:rPr lang="en-GB"/>
              <a:t> Reliable for long-term use.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500" y="1337200"/>
            <a:ext cx="3519801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Architecture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6083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Hardware</a:t>
            </a:r>
            <a:r>
              <a:rPr lang="en-GB"/>
              <a:t>: Physical components of the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Kernel</a:t>
            </a:r>
            <a:r>
              <a:rPr lang="en-GB"/>
              <a:t>: The core that interacts with hardware.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System Libraries</a:t>
            </a:r>
            <a:r>
              <a:rPr lang="en-GB"/>
              <a:t>: Provide essential functionality.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Shell</a:t>
            </a:r>
            <a:r>
              <a:rPr lang="en-GB"/>
              <a:t>: Command-line interface for user interaction.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Applications</a:t>
            </a:r>
            <a:r>
              <a:rPr lang="en-GB"/>
              <a:t>: Software running on top of the 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6900" y="1304825"/>
            <a:ext cx="2664699" cy="245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Linux Distributions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4771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What is a Distribution?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collection of the Linux kernel, software packages, and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Popular Distributions</a:t>
            </a:r>
            <a:r>
              <a:rPr lang="en-GB"/>
              <a:t>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Ubuntu</a:t>
            </a:r>
            <a:r>
              <a:rPr lang="en-GB"/>
              <a:t>: User-friendly.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Fedora</a:t>
            </a:r>
            <a:r>
              <a:rPr lang="en-GB"/>
              <a:t>: Cutting-edge software.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Debian</a:t>
            </a:r>
            <a:r>
              <a:rPr lang="en-GB"/>
              <a:t>: Stability and reliability.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Arch Linux</a:t>
            </a:r>
            <a:r>
              <a:rPr lang="en-GB"/>
              <a:t>: Customizable and minimalistic.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Specialized lightweight distros</a:t>
            </a:r>
            <a:r>
              <a:rPr lang="en-GB"/>
              <a:t>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Tiny Core Linux (~16 MB)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Puppy Linux (~300 MB)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500" y="1304825"/>
            <a:ext cx="4009098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Choose Lightweight Linux Distros?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Designed for systems with low RAM and storage.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Suitable for: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Old computers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Embedded systems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Minimalistic environments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Examples: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Tiny Core Linux: ~16 MB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Damn Small Linux: ~50 MB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AntiX: ~400 MB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Bodhi Linux: ~700 MB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53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Linux Commands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1360"/>
              <a:t>Navigating the File System:</a:t>
            </a:r>
            <a:endParaRPr b="1" sz="1360"/>
          </a:p>
          <a:p>
            <a:pPr indent="-3149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ls</a:t>
            </a:r>
            <a:r>
              <a:rPr lang="en-GB" sz="1360"/>
              <a:t>: List files.</a:t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cd</a:t>
            </a:r>
            <a:r>
              <a:rPr lang="en-GB" sz="1360"/>
              <a:t>: Change directory.</a:t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pwd</a:t>
            </a:r>
            <a:r>
              <a:rPr lang="en-GB" sz="1360"/>
              <a:t>: Print working directory.</a:t>
            </a:r>
            <a:endParaRPr sz="13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1360"/>
              <a:t>File Management:</a:t>
            </a:r>
            <a:endParaRPr b="1" sz="1360"/>
          </a:p>
          <a:p>
            <a:pPr indent="-3149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mkdir</a:t>
            </a:r>
            <a:r>
              <a:rPr lang="en-GB" sz="1360"/>
              <a:t>: Create a directory.</a:t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rm</a:t>
            </a:r>
            <a:r>
              <a:rPr lang="en-GB" sz="1360"/>
              <a:t>: Remove a file or directory.</a:t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cp</a:t>
            </a:r>
            <a:r>
              <a:rPr lang="en-GB" sz="1360"/>
              <a:t>: Copy files.</a:t>
            </a:r>
            <a:endParaRPr sz="13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-GB" sz="1360"/>
              <a:t>System Monitoring:</a:t>
            </a:r>
            <a:endParaRPr b="1" sz="1360"/>
          </a:p>
          <a:p>
            <a:pPr indent="-31496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top</a:t>
            </a:r>
            <a:r>
              <a:rPr lang="en-GB" sz="1360"/>
              <a:t>: View running processes.</a:t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df -h</a:t>
            </a:r>
            <a:r>
              <a:rPr lang="en-GB" sz="1360"/>
              <a:t>: Check disk usage.</a:t>
            </a:r>
            <a:endParaRPr sz="1360"/>
          </a:p>
          <a:p>
            <a:pPr indent="-31496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0"/>
              <a:buChar char="●"/>
            </a:pPr>
            <a:r>
              <a:rPr lang="en-GB" sz="1360">
                <a:latin typeface="Space Mono"/>
                <a:ea typeface="Space Mono"/>
                <a:cs typeface="Space Mono"/>
                <a:sym typeface="Space Mono"/>
              </a:rPr>
              <a:t>free -m</a:t>
            </a:r>
            <a:r>
              <a:rPr lang="en-GB" sz="1360"/>
              <a:t>: Check memory usage.</a:t>
            </a:r>
            <a:endParaRPr sz="13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Applications of Linux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Web Servers: </a:t>
            </a:r>
            <a:r>
              <a:rPr lang="en-GB"/>
              <a:t>Powering Google, Facebook, and Twitter.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Supercomputers: </a:t>
            </a:r>
            <a:r>
              <a:rPr lang="en-GB"/>
              <a:t>Runs on 100% of the world’s top 500 supercomputers.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IoT Devices:</a:t>
            </a:r>
            <a:r>
              <a:rPr lang="en-GB"/>
              <a:t> Used in smart devices and embedded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Programming:</a:t>
            </a:r>
            <a:r>
              <a:rPr lang="en-GB"/>
              <a:t> Preferred platform for developers due to robust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Gaming:</a:t>
            </a:r>
            <a:r>
              <a:rPr lang="en-GB"/>
              <a:t> Platforms like SteamOS bring gaming to Linux.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