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26a37f7e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26a37f7e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26a37f7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26a37f7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26a37f7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26a37f7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26a37f7e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26a37f7e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6a37f7e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6a37f7e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26a37f7e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26a37f7e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6a37f7e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6a37f7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26a37f7e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26a37f7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6a37f7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6a37f7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26a37f7e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26a37f7e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26a37f7e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26a37f7e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26a37f7e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26a37f7e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6a37f7e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6a37f7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6a37f7e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6a37f7e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SQS &amp; SNS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Reliable Messaging and Notifications for Modern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SNS Works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Publishers </a:t>
            </a:r>
            <a:r>
              <a:rPr b="1" lang="en-GB"/>
              <a:t>send messages</a:t>
            </a:r>
            <a:r>
              <a:rPr lang="en-GB"/>
              <a:t> to a topic.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SNS distributes the message to</a:t>
            </a:r>
            <a:r>
              <a:rPr b="1" lang="en-GB"/>
              <a:t> subscribers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Supports </a:t>
            </a:r>
            <a:r>
              <a:rPr b="1" lang="en-GB"/>
              <a:t>multiple delivery</a:t>
            </a:r>
            <a:r>
              <a:rPr lang="en-GB"/>
              <a:t> protocols (HTTP, SQS, Lambda, SMS,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 Use Cases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Real-time event notifications.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Application alerts (e.g., system failures).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Distributing updates to multiple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and Monitoring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IAM Policies:</a:t>
            </a:r>
            <a:r>
              <a:rPr lang="en-GB"/>
              <a:t> Restrict who can publish/subscribe to topics.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Encryption:</a:t>
            </a:r>
            <a:r>
              <a:rPr lang="en-GB"/>
              <a:t> Data at rest and in transit.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Monitoring:</a:t>
            </a:r>
            <a:r>
              <a:rPr lang="en-GB"/>
              <a:t> CloudWatch metrics for delivery success and failures.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SQS and SNS Together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304825"/>
            <a:ext cx="42039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 can fan-out messages to multiple SQS queues.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Benefits: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Decouple publishers from consumers.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Reliable delivery with SQS buffering.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950" y="1304825"/>
            <a:ext cx="4566648" cy="324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Example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Scenario: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SNS topic publishes </a:t>
            </a:r>
            <a:r>
              <a:rPr b="1" lang="en-GB"/>
              <a:t>system updates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Multiple SQS queues</a:t>
            </a:r>
            <a:r>
              <a:rPr lang="en-GB"/>
              <a:t> process updates for different microservices.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Advantages of Integration: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Scalable and fault-tolerant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Combines the strengths of both services (real-time and reliable messaging).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Amazon SQS:</a:t>
            </a:r>
            <a:r>
              <a:rPr lang="en-GB"/>
              <a:t> Reliable queuing for asynchronous messaging.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Amazon SNS:</a:t>
            </a:r>
            <a:r>
              <a:rPr lang="en-GB"/>
              <a:t> Real-time notifications with publish/subscribe.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Integration allows decoupling and scaling distributed systems.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SQS (Simple Queue Service)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56097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Amazon SQS?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Fully managed </a:t>
            </a:r>
            <a:r>
              <a:rPr b="1" lang="en-GB"/>
              <a:t>message queuing service</a:t>
            </a:r>
            <a:r>
              <a:rPr lang="en-GB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Decouples*  and scales microservices and serverless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Why Use SQS?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Reliable, scalable, and cost-effective </a:t>
            </a:r>
            <a:r>
              <a:rPr b="1" lang="en-GB"/>
              <a:t>message delivery</a:t>
            </a:r>
            <a:r>
              <a:rPr lang="en-GB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Handles </a:t>
            </a:r>
            <a:r>
              <a:rPr b="1" lang="en-GB"/>
              <a:t>large workloads</a:t>
            </a:r>
            <a:r>
              <a:rPr lang="en-GB"/>
              <a:t> and </a:t>
            </a:r>
            <a:r>
              <a:rPr b="1" lang="en-GB"/>
              <a:t>asynchronous communication</a:t>
            </a:r>
            <a:r>
              <a:rPr lang="en-GB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67"/>
              <a:t>*</a:t>
            </a:r>
            <a:r>
              <a:rPr lang="en-GB" sz="1367"/>
              <a:t>Services don’t need to directly talk to each other. One sends a message to the queue, and the other picks it up when ready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750" y="1065700"/>
            <a:ext cx="2509850" cy="2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SQS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Fully managed and serverless.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queue types: </a:t>
            </a:r>
            <a:r>
              <a:rPr b="1" lang="en-GB"/>
              <a:t>Standard</a:t>
            </a:r>
            <a:r>
              <a:rPr lang="en-GB"/>
              <a:t> (high throughput) and </a:t>
            </a:r>
            <a:r>
              <a:rPr b="1" lang="en-GB"/>
              <a:t>FIFO</a:t>
            </a:r>
            <a:r>
              <a:rPr lang="en-GB"/>
              <a:t> (strict order).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Secure with </a:t>
            </a:r>
            <a:r>
              <a:rPr b="1" lang="en-GB"/>
              <a:t>AWS KMS</a:t>
            </a:r>
            <a:r>
              <a:rPr lang="en-GB"/>
              <a:t> encryption.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Supports message retention from 1 minute to 14 days.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Queues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Standard Queue: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throughput.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At-least-once delivery (potential duplication).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Best-effort ordering (not strict).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FIFO Queue: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throughput.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Exactly-once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Strict message order.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SQS Works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Message </a:t>
            </a:r>
            <a:r>
              <a:rPr b="1" lang="en-GB"/>
              <a:t>Producers send messages</a:t>
            </a:r>
            <a:r>
              <a:rPr lang="en-GB"/>
              <a:t> to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Messages are </a:t>
            </a:r>
            <a:r>
              <a:rPr b="1" lang="en-GB"/>
              <a:t>temporarily stored</a:t>
            </a:r>
            <a:r>
              <a:rPr lang="en-GB"/>
              <a:t> in the SQS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Message Consumers</a:t>
            </a:r>
            <a:r>
              <a:rPr b="1" lang="en-GB"/>
              <a:t> poll and process</a:t>
            </a:r>
            <a:r>
              <a:rPr lang="en-GB"/>
              <a:t> the messages.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Processed messages are </a:t>
            </a:r>
            <a:r>
              <a:rPr b="1" lang="en-GB"/>
              <a:t>deleted</a:t>
            </a:r>
            <a:r>
              <a:rPr lang="en-GB"/>
              <a:t> explicitly.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06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SQS Use Cases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Decoupling microservices.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Asynchronous task execution.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Buffering for burst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Background jobs.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and Monitoring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IAM Policies: </a:t>
            </a:r>
            <a:r>
              <a:rPr lang="en-GB"/>
              <a:t>Control access to SQS.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Encryption:</a:t>
            </a:r>
            <a:r>
              <a:rPr lang="en-GB"/>
              <a:t> Server-side with AWS KMS.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Monitoring:</a:t>
            </a:r>
            <a:r>
              <a:rPr lang="en-GB"/>
              <a:t> Amazon </a:t>
            </a:r>
            <a:r>
              <a:rPr b="1" lang="en-GB"/>
              <a:t>CloudWatch</a:t>
            </a:r>
            <a:r>
              <a:rPr lang="en-GB"/>
              <a:t> for metrics like message count and 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SNS (Simple Notification Service)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592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Amazon SNS?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Fully managed </a:t>
            </a:r>
            <a:r>
              <a:rPr b="1" lang="en-GB"/>
              <a:t>publish/subscribe</a:t>
            </a:r>
            <a:r>
              <a:rPr lang="en-GB"/>
              <a:t> messaging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Enables </a:t>
            </a:r>
            <a:r>
              <a:rPr b="1" lang="en-GB"/>
              <a:t>event-driven and real-time</a:t>
            </a:r>
            <a:r>
              <a:rPr lang="en-GB"/>
              <a:t> communication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Why Use SNS?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</a:t>
            </a:r>
            <a:r>
              <a:rPr b="1" lang="en-GB"/>
              <a:t> fan-out</a:t>
            </a:r>
            <a:r>
              <a:rPr lang="en-GB"/>
              <a:t> for messages.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Supports multiple protocols (HTTP, Lambda, SMS, etc.).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700" y="1304825"/>
            <a:ext cx="2601900" cy="300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SNS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opic-based publish/subscribe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Message delivery to multiple subscribers.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with SQS, Lambda, and email/SMS.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Message filtering and attributes.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