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566e9dd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566e9dd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53bf153f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53bf153f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53bf153f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53bf153f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53bf153f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53bf153f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53bf153f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53bf153f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53bf153f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53bf153f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53bf153f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53bf153f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558b211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558b211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558b211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558b211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53bf153f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53bf153f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53bf153f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53bf153f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53bf153f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53bf153f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53bf153f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53bf153f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53bf153f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53bf153f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fastercapital.com/content/Data-Center-Consolidation-Initiative--DCCI.html" TargetMode="External"/><Relationship Id="rId5" Type="http://schemas.openxmlformats.org/officeDocument/2006/relationships/hyperlink" Target="https://fastercapital.com/content/Data-Center-Consolidation-Initiative--DCCI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 Class Test Diagram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Virtualization Works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Core Components: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Hypervisor</a:t>
            </a:r>
            <a:r>
              <a:rPr lang="en-GB"/>
              <a:t>: Software that creates and manages virtual machines (VMs).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Guest OS:</a:t>
            </a:r>
            <a:r>
              <a:rPr lang="en-GB"/>
              <a:t> The operating system running inside the VM.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Host OS:</a:t>
            </a:r>
            <a:r>
              <a:rPr lang="en-GB"/>
              <a:t> The operating system managing the physical hardware.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Types of Hypervisors: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Type 1: </a:t>
            </a:r>
            <a:r>
              <a:rPr lang="en-GB"/>
              <a:t>Runs directly on hardware (e.g., VMware ESXi).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Type 2:</a:t>
            </a:r>
            <a:r>
              <a:rPr lang="en-GB"/>
              <a:t> Runs on a host operating system (e.g., VirtualBox).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Virtualization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3959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Cost Savings: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Lower hardware requirements.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Reduced energy consumption.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Flexibility: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migration of workloads.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Scalability.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Improved Disaster Recovery: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Backups and </a:t>
            </a:r>
            <a:r>
              <a:rPr b="1" lang="en-GB"/>
              <a:t>snapshots.</a:t>
            </a:r>
            <a:endParaRPr b="1"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300" y="1304825"/>
            <a:ext cx="4568100" cy="256828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5915400" y="8970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b="1" lang="en-GB" sz="1200" u="sng">
                <a:solidFill>
                  <a:srgbClr val="337AB7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Center Consolidation initia</a:t>
            </a:r>
            <a:r>
              <a:rPr b="1" lang="en-GB" sz="1200" u="sng">
                <a:solidFill>
                  <a:srgbClr val="337AB7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tive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of Virtualization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Initial Costs:</a:t>
            </a:r>
            <a:r>
              <a:rPr lang="en-GB"/>
              <a:t> Higher upfront costs for setup.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Complexity:</a:t>
            </a:r>
            <a:r>
              <a:rPr lang="en-GB"/>
              <a:t> Requires expertise for configuration and maintenance.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Performance Overhead: </a:t>
            </a:r>
            <a:r>
              <a:rPr lang="en-GB"/>
              <a:t>Potential decrease in performance due to resource sharing.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Security Concerns: </a:t>
            </a:r>
            <a:r>
              <a:rPr lang="en-GB"/>
              <a:t>Risks like VM escape and </a:t>
            </a:r>
            <a:r>
              <a:rPr b="1" lang="en-GB"/>
              <a:t>hypervisor attacks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of Virtualization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Cloud Computing:</a:t>
            </a:r>
            <a:r>
              <a:rPr lang="en-GB"/>
              <a:t> Foundation for services like IaaS, PaaS, and SaaS.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Development and Testing:</a:t>
            </a:r>
            <a:r>
              <a:rPr lang="en-GB"/>
              <a:t> Isolated environments for software development.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Disaster Recovery:</a:t>
            </a:r>
            <a:r>
              <a:rPr lang="en-GB"/>
              <a:t> Quick restoration of systems.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Education and Training:</a:t>
            </a:r>
            <a:r>
              <a:rPr lang="en-GB"/>
              <a:t> Virtual labs and simulations.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of Virtualization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Emerging Trends: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Containerization (e.g., Docker, Kubernetes).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Edge Computing.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Virtual Reality (VR) and Augmented Reality (AR).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Impact</a:t>
            </a:r>
            <a:r>
              <a:rPr lang="en-GB"/>
              <a:t>: Greater focus on scalability, speed, and efficiency.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Virtualization transforms IT infrastructure by optimizing resource utilization, reducing costs, and improving scalability.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Key types include server, storage, network, and desktop virtualization.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Challenges like security risks and complexity need to be managed effectively.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 </a:t>
            </a:r>
            <a:r>
              <a:rPr lang="en-GB"/>
              <a:t>Scaling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911" y="1152425"/>
            <a:ext cx="4293364" cy="39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VPC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700" y="1063550"/>
            <a:ext cx="5024199" cy="395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ctrTitle"/>
          </p:nvPr>
        </p:nvSpPr>
        <p:spPr>
          <a:xfrm>
            <a:off x="250750" y="1751775"/>
            <a:ext cx="82998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Virtualization: Future of Computing</a:t>
            </a:r>
            <a:endParaRPr/>
          </a:p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deep dive into the concepts, types, and applications of virtualization.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Virtualization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5196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Virtualization</a:t>
            </a:r>
            <a:r>
              <a:rPr lang="en-GB"/>
              <a:t> is the process of creating a </a:t>
            </a:r>
            <a:r>
              <a:rPr b="1" lang="en-GB"/>
              <a:t>virtual version of computing resources </a:t>
            </a:r>
            <a:r>
              <a:rPr lang="en-GB"/>
              <a:t>such as servers, storage devices, networks, or even operating systems.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Key Benefits: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Improved resource utilization.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Reduced IT costs.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Enhanced flexibility and scalability.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400" y="1304825"/>
            <a:ext cx="3331200" cy="3230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1500"/>
            <a:ext cx="9144003" cy="400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Virtualization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</a:t>
            </a:r>
            <a:r>
              <a:rPr b="1" lang="en-GB"/>
              <a:t>Server Virtualization:</a:t>
            </a:r>
            <a:r>
              <a:rPr lang="en-GB"/>
              <a:t> Partitioning a physical server into multiple virtual servers.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</a:t>
            </a:r>
            <a:r>
              <a:rPr b="1" lang="en-GB"/>
              <a:t>Desktop Virtualization: </a:t>
            </a:r>
            <a:r>
              <a:rPr lang="en-GB"/>
              <a:t>Allows users to access desktops remotely.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 </a:t>
            </a:r>
            <a:r>
              <a:rPr b="1" lang="en-GB"/>
              <a:t>Network Virtualization:</a:t>
            </a:r>
            <a:r>
              <a:rPr lang="en-GB"/>
              <a:t> Combines hardware and software network resources into a single, software-based entity.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4. </a:t>
            </a:r>
            <a:r>
              <a:rPr b="1" lang="en-GB"/>
              <a:t>Storage Virtualization:</a:t>
            </a:r>
            <a:r>
              <a:rPr lang="en-GB"/>
              <a:t> Pools physical storage resources into a single virtual resource.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</a:t>
            </a:r>
            <a:r>
              <a:rPr lang="en-GB"/>
              <a:t>Hypervisor</a:t>
            </a:r>
            <a:r>
              <a:rPr lang="en-GB"/>
              <a:t>?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452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 </a:t>
            </a:r>
            <a:r>
              <a:rPr b="1" lang="en-GB"/>
              <a:t>hypervisor</a:t>
            </a:r>
            <a:r>
              <a:rPr lang="en-GB"/>
              <a:t>, also known as a </a:t>
            </a:r>
            <a:r>
              <a:rPr b="1" lang="en-GB"/>
              <a:t>virtual machine monitor</a:t>
            </a:r>
            <a:r>
              <a:rPr lang="en-GB"/>
              <a:t> (VMM) or virtualizer, is a type of computer software, firmware or hardware that creates and runs virtual machines.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650" y="1152425"/>
            <a:ext cx="4007200" cy="34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844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