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T Sans Narrow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PTSansNarrow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2589a1b2f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2589a1b2f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2589a1b2fd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2589a1b2fd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2589a1b2fd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2589a1b2f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589a1b2fd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2589a1b2f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2589a1b2fd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2589a1b2fd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589a1b2f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589a1b2f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2589a1b2f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2589a1b2f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2589a1b2f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2589a1b2f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2589a1b2fd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2589a1b2fd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589a1b2fd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2589a1b2fd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2589a1b2f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2589a1b2f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2589a1b2fd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2589a1b2f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2589a1b2fd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2589a1b2f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995775" y="1822875"/>
            <a:ext cx="75714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859"/>
              <a:t>Containerization: Application Deployment</a:t>
            </a:r>
            <a:endParaRPr sz="3859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comprehensive look at containerization technologies, benefits, and applications.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Real-World Use Cases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Microservices Architecture: </a:t>
            </a:r>
            <a:r>
              <a:rPr lang="en-GB"/>
              <a:t>Breaking monolithic apps into smaller, manageable services.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CI/CD Pipelines:</a:t>
            </a:r>
            <a:r>
              <a:rPr lang="en-GB"/>
              <a:t> Containerized builds for consistency.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Hybrid Cloud Deployments:</a:t>
            </a:r>
            <a:r>
              <a:rPr lang="en-GB"/>
              <a:t> Seamlessly migrate workloads between cloud providers.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Challenges of Containerization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Security Concerns:</a:t>
            </a:r>
            <a:r>
              <a:rPr lang="en-GB"/>
              <a:t> Vulnerabilities in shared host 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Learning Curve: </a:t>
            </a:r>
            <a:r>
              <a:rPr lang="en-GB"/>
              <a:t>Requires understanding of tools like Docker/Kubernetes.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Resource Management:</a:t>
            </a:r>
            <a:r>
              <a:rPr lang="en-GB"/>
              <a:t> Monitoring and limiting resource use.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Compatibility Issues:</a:t>
            </a:r>
            <a:r>
              <a:rPr lang="en-GB"/>
              <a:t> Legacy systems may not support containers.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of Containerization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Emerging Tools:</a:t>
            </a:r>
            <a:r>
              <a:rPr lang="en-GB"/>
              <a:t> Alternatives like Podman, CRI-O.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Trends: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Serverless computing leveraging containers.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Edge computing with containerized apps.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Predictions</a:t>
            </a:r>
            <a:r>
              <a:rPr lang="en-GB"/>
              <a:t>: Greater adoption in IoT and AI workloads.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725" y="252950"/>
            <a:ext cx="5429075" cy="455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Recap of key points: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Lightweight and portable applications.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Key tools: Docker and Kubernetes.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Real-world applications in microservices and CI/CD.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025" y="140175"/>
            <a:ext cx="7351950" cy="477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640" y="0"/>
            <a:ext cx="740072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261575" y="4367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Containerization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261575" y="1220325"/>
            <a:ext cx="6024000" cy="3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Containerization </a:t>
            </a:r>
            <a:r>
              <a:rPr lang="en-GB"/>
              <a:t>is a lightweight virtualization method where </a:t>
            </a:r>
            <a:r>
              <a:rPr b="1" lang="en-GB"/>
              <a:t>applications and their dependencies are packaged together</a:t>
            </a:r>
            <a:r>
              <a:rPr lang="en-GB"/>
              <a:t> into containers, ensuring consistency across environments.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Key Features: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Lightweight compared to virtual machines.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Portable and consistent.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Isolated environments for applications.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0675" y="1013400"/>
            <a:ext cx="3911700" cy="339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963" y="182350"/>
            <a:ext cx="8470074" cy="49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181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Virtualization and Containerization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3">
            <a:alphaModFix/>
          </a:blip>
          <a:srcRect b="0" l="0" r="0" t="8650"/>
          <a:stretch/>
        </p:blipFill>
        <p:spPr>
          <a:xfrm>
            <a:off x="311700" y="888575"/>
            <a:ext cx="8520602" cy="4162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Containers Work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52425"/>
            <a:ext cx="5748600" cy="34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Core Components: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-GB"/>
              <a:t>Container Engine: </a:t>
            </a:r>
            <a:r>
              <a:rPr lang="en-GB"/>
              <a:t>Manages and runs containers (e.g., Docker Engine).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/>
              <a:t>Container Image:</a:t>
            </a:r>
            <a:r>
              <a:rPr lang="en-GB"/>
              <a:t> A lightweight, standalone executable package containing everything needed to run an application.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/>
              <a:t>Orchestration Tools:</a:t>
            </a:r>
            <a:r>
              <a:rPr lang="en-GB"/>
              <a:t> Manage large-scale container deployments (e.g., Kubernetes).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Comparison with Virtual Machines: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Containers </a:t>
            </a:r>
            <a:r>
              <a:rPr b="1" lang="en-GB"/>
              <a:t>share the host OS kernel</a:t>
            </a:r>
            <a:r>
              <a:rPr lang="en-GB"/>
              <a:t>, while VMs include a full OS.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Containers are faster and more efficient.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0925" y="1304825"/>
            <a:ext cx="2990675" cy="3056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Benefits of Containerization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266325"/>
            <a:ext cx="5047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Portability:</a:t>
            </a:r>
            <a:r>
              <a:rPr lang="en-GB"/>
              <a:t> Consistent behavior across development, testing, and production environments.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Efficiency:</a:t>
            </a:r>
            <a:r>
              <a:rPr lang="en-GB"/>
              <a:t> Uses fewer resources than traditional VMs.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Scalability:</a:t>
            </a:r>
            <a:r>
              <a:rPr lang="en-GB"/>
              <a:t> Easy to scale applications horizontally.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Isolation: </a:t>
            </a:r>
            <a:r>
              <a:rPr lang="en-GB"/>
              <a:t>Secure and independent runtime environments.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Rapid Deployment:</a:t>
            </a:r>
            <a:r>
              <a:rPr lang="en-GB"/>
              <a:t> Faster builds, testing, and deployments.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6550" y="1203800"/>
            <a:ext cx="3767450" cy="336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Popular Containerization Tools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266325"/>
            <a:ext cx="5625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Docker: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Most widely used containerization platform.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Easy image creation and management.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Kubernetes: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Orchestrates containerized applications.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Manages scaling, networking, and distribution.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Podman: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Docker-compatible but daemonless.(No BGP)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Focuses on securi</a:t>
            </a:r>
            <a:r>
              <a:rPr lang="en-GB"/>
              <a:t>ty.</a:t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0350" y="3611425"/>
            <a:ext cx="1884925" cy="125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4775" y="2530525"/>
            <a:ext cx="1051025" cy="101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0747" y="1266325"/>
            <a:ext cx="1351529" cy="111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