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d40fc4b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d40fc4b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d40fc4ba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d40fc4ba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d40fc4ba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d40fc4ba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d40fc4ba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d40fc4ba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d40fc4ba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d40fc4ba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40fc4b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d40fc4b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d40fc4b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d40fc4b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d40fc4ba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d40fc4b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40fc4ba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d40fc4b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d40fc4ba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d40fc4b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d40fc4b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d40fc4b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d40fc4ba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d40fc4ba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d40fc4b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d40fc4b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60"/>
              <a:t>AWS Security: KMS, WAF, and Shield</a:t>
            </a:r>
            <a:endParaRPr sz="41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Cloud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AWS WAF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/>
              <a:t>WebACL Rules</a:t>
            </a:r>
            <a:r>
              <a:rPr lang="en-GB"/>
              <a:t> define what traffic is allowed or blocked.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/>
              <a:t>Managed Rules</a:t>
            </a:r>
            <a:r>
              <a:rPr lang="en-GB"/>
              <a:t> help block common threats.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/>
              <a:t>Rate-based rules</a:t>
            </a:r>
            <a:r>
              <a:rPr lang="en-GB"/>
              <a:t> protect against </a:t>
            </a:r>
            <a:r>
              <a:rPr b="1" lang="en-GB"/>
              <a:t>brute force and DDoS attacks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Works with </a:t>
            </a:r>
            <a:r>
              <a:rPr b="1" lang="en-GB"/>
              <a:t>Shield for enhanced DDoS protection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Shield for DDoS Protection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/>
              <a:t>AWS Shield</a:t>
            </a:r>
            <a:r>
              <a:rPr lang="en-GB"/>
              <a:t> provides </a:t>
            </a:r>
            <a:r>
              <a:rPr b="1" lang="en-GB"/>
              <a:t>DDoS protection</a:t>
            </a:r>
            <a:r>
              <a:rPr lang="en-GB"/>
              <a:t> for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/>
              <a:t>Two types: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-GB" sz="1800"/>
              <a:t>AWS Shield Standard</a:t>
            </a:r>
            <a:r>
              <a:rPr lang="en-GB" sz="1800"/>
              <a:t> (free, automatic protection)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-GB" sz="1800"/>
              <a:t>AWS Shield Advanced</a:t>
            </a:r>
            <a:r>
              <a:rPr lang="en-GB" sz="1800"/>
              <a:t> (paid, 24/7 response, insurance)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Integrated with </a:t>
            </a:r>
            <a:r>
              <a:rPr b="1" lang="en-GB"/>
              <a:t>CloudFront, Route 53, and WAF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77675" y="395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Security Best Practices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-GB" sz="1600"/>
              <a:t>Enable AWS Shield and WAF</a:t>
            </a:r>
            <a:r>
              <a:rPr lang="en-GB" sz="1600"/>
              <a:t> for web applications.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-GB" sz="1600"/>
              <a:t>Use KMS for encrypting sensitive data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/>
              <a:t>Implement </a:t>
            </a:r>
            <a:r>
              <a:rPr b="1" lang="en-GB" sz="1600"/>
              <a:t>IAM policies with least privilege access</a:t>
            </a:r>
            <a:r>
              <a:rPr lang="en-GB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-GB" sz="1600"/>
              <a:t>Monitor security events</a:t>
            </a:r>
            <a:r>
              <a:rPr lang="en-GB" sz="1600"/>
              <a:t> using CloudWatch and CloudTrail.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/>
              <a:t>Regularly update </a:t>
            </a:r>
            <a:r>
              <a:rPr b="1" lang="en-GB" sz="1600"/>
              <a:t>WAF rules</a:t>
            </a:r>
            <a:r>
              <a:rPr lang="en-GB" sz="1600"/>
              <a:t> to prevent new threats.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/>
              <a:t>AWS KMS encrypts and manages keys securely.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/>
              <a:t>AWS WAF protects applications from common web threats.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AWS Shield provides </a:t>
            </a:r>
            <a:r>
              <a:rPr b="1" lang="en-GB"/>
              <a:t>DDoS mitigation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Security best practices involve </a:t>
            </a:r>
            <a:r>
              <a:rPr b="1" lang="en-GB"/>
              <a:t>encryption, monitoring, and access control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AWS Security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/>
              <a:t>AWS Security is based on the </a:t>
            </a:r>
            <a:r>
              <a:rPr b="1" lang="en-GB" sz="1900"/>
              <a:t>Shared Responsibility Model</a:t>
            </a:r>
            <a:r>
              <a:rPr lang="en-GB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/>
              <a:t>AWS provides built-in security tools like </a:t>
            </a:r>
            <a:r>
              <a:rPr b="1" lang="en-GB" sz="1900"/>
              <a:t>KMS, WAF, and Shield</a:t>
            </a:r>
            <a:r>
              <a:rPr lang="en-GB" sz="1900"/>
              <a:t> to help protect applications and data.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-GB" sz="1900"/>
              <a:t>Security services help in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lphaLcPeriod"/>
            </a:pPr>
            <a:r>
              <a:rPr b="1" lang="en-GB" sz="1900"/>
              <a:t>encryption, 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lphaLcPeriod"/>
            </a:pPr>
            <a:r>
              <a:rPr b="1" lang="en-GB" sz="1900"/>
              <a:t>access control, and 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lphaLcPeriod"/>
            </a:pPr>
            <a:r>
              <a:rPr b="1" lang="en-GB" sz="1900"/>
              <a:t>DDoS protection</a:t>
            </a:r>
            <a:r>
              <a:rPr lang="en-GB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Key Management Service (KMS)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608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/>
              <a:t>AWS KMS</a:t>
            </a:r>
            <a:r>
              <a:rPr lang="en-GB"/>
              <a:t> is a managed service for creating and managing </a:t>
            </a:r>
            <a:r>
              <a:rPr b="1" lang="en-GB"/>
              <a:t>encryption keys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It supports </a:t>
            </a:r>
            <a:r>
              <a:rPr b="1" lang="en-GB"/>
              <a:t>AWS services like S3, EBS, and RDS</a:t>
            </a:r>
            <a:r>
              <a:rPr lang="en-GB"/>
              <a:t> for data encryption.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/>
              <a:t>Key policies and IAM permissions</a:t>
            </a:r>
            <a:r>
              <a:rPr lang="en-GB"/>
              <a:t> control access to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Integration with </a:t>
            </a:r>
            <a:r>
              <a:rPr b="1" lang="en-GB"/>
              <a:t>CloudTrail</a:t>
            </a:r>
            <a:r>
              <a:rPr lang="en-GB"/>
              <a:t> for logging key usage.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675" y="1304825"/>
            <a:ext cx="2345925" cy="23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AWS KMS Works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Uses </a:t>
            </a:r>
            <a:r>
              <a:rPr b="1" lang="en-GB"/>
              <a:t>Customer Master Keys (CMKs)</a:t>
            </a:r>
            <a:r>
              <a:rPr lang="en-GB"/>
              <a:t> to encrypt and decrypt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Supports </a:t>
            </a:r>
            <a:r>
              <a:rPr b="1" lang="en-GB"/>
              <a:t>Automatic Key Rotation</a:t>
            </a:r>
            <a:r>
              <a:rPr lang="en-GB"/>
              <a:t> for security.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/>
              <a:t>Envelope Encryption</a:t>
            </a:r>
            <a:r>
              <a:rPr lang="en-GB"/>
              <a:t>: KMS encrypts a data key, which then encrypts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Integrated with AWS services like </a:t>
            </a:r>
            <a:r>
              <a:rPr b="1" lang="en-GB"/>
              <a:t>Lambda, S3, RDS, and CloudTrail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29" y="465400"/>
            <a:ext cx="8499570" cy="41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SQL Injection?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543"/>
            <a:ext cx="9144000" cy="326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44" y="0"/>
            <a:ext cx="83747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"/>
            <a:ext cx="9144003" cy="501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Web Application Firewall (WAF)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/>
              <a:t>AWS WAF</a:t>
            </a:r>
            <a:r>
              <a:rPr lang="en-GB"/>
              <a:t> protects applications from </a:t>
            </a:r>
            <a:r>
              <a:rPr b="1" lang="en-GB"/>
              <a:t>SQL Injection, XSS, and DDoS attacks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Works with </a:t>
            </a:r>
            <a:r>
              <a:rPr b="1" lang="en-GB"/>
              <a:t>ALB, API Gateway, and CloudFront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Uses </a:t>
            </a:r>
            <a:r>
              <a:rPr b="1" lang="en-GB"/>
              <a:t>WebACLs</a:t>
            </a:r>
            <a:r>
              <a:rPr lang="en-GB"/>
              <a:t> (Web Access Control Lists) for filtering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/>
              <a:t>Can block, allow, or monitor requests based on rules.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