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Inter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Inter-italic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SLIDES_API21731509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SLIDES_API2173150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joining instructions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07a572a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07a572a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07a572a4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07a572a4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07a572a4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07a572a4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192428247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19242824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07a572a4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07a572a4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SLIDES_API6631533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SLIDES_API6631533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07a572a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07a572a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SLIDES_API11098408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SLIDES_API11098408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07a572a4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07a572a4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SLIDES_API10722554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SLIDES_API10722554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8294336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8294336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07a572a4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07a572a4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1eff216b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1eff216b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SLIDES_API15046766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SLIDES_API15046766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07a572a4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07a572a4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1eff216b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1eff216b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07a572a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07a572a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1eff216b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31eff216b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1eff216b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1eff216b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1eff216b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1eff216b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SLIDES_API11109988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SLIDES_API11109988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questions from your audience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20746873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20746873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20441061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20441061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07a572a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07a572a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804713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804713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07a572a4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07a572a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SLIDES_API6616161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SLIDES_API6616161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Sm9pbg%3D%3D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sli.do/features-google-slides?payload=eyJwcmVzZW50YXRpb25JZCI6IjFqM21Lbmpjb1FOMVNSR1dPZHUzSGVKVERHc2Q3STF4R2o2RUlYS0t0OFh3Iiwic2xpZGVJZCI6IlNMSURFU19BUEkyMTczMTUwOTRfMCIsInR5cGUiOiJTbGlkb0pvaW5pbmcifQ%3D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sli.do/features-google-slides?payload=eyJwb2xsUXVlc3Rpb25VdWlkIjoiZDlhYjE2NjEtMmJlOC00ZmIzLWE2YmQtMWVkOWY1ZDdkYjdkIiwicG9sbFV1aWQiOiI2NmM0YjBiMC0yNTFhLTQ4MGUtYmYwNS1lNTUwYzQ3OWE0YzQiLCJwcmVzZW50YXRpb25JZCI6IjFqM21Lbmpjb1FOMVNSR1dPZHUzSGVKVERHc2Q3STF4R2o2RUlYS0t0OFh3Iiwic2xpZGVJZCI6IlNMSURFU19BUEkxOTI0MjgyNDc4XzAiLCJ0aW1lbGluZSI6W3sic2NyZWVuIjoiUXVpekdldFJlYWR5In0seyJwb2xsUXVlc3Rpb25VdWlkIjoiZDlhYjE2NjEtMmJlOC00ZmIzLWE2YmQtMWVkOWY1ZDdkYjdkIiwic2hvd0NvcnJlY3RBbnN3ZXJzIjpmYWxzZSwic2hvd1Jlc3VsdHMiOmZhbHNlLCJ2b3RpbmdMb2NrZWQiOmZhbHNlfSx7InBvbGxRdWVzdGlvblV1aWQiOiJkOWFiMTY2MS0yYmU4LTRmYjMtYTZiZC0xZWQ5ZjVkN2RiN2QiLCJzaG93Q29ycmVjdEFuc3dlcnMiOmZhbHNlLCJzaG93UmVzdWx0cyI6dHJ1ZSwidm90aW5nTG9ja2VkIjp0cnVlfSx7InBvbGxRdWVzdGlvblV1aWQiOiJkOWFiMTY2MS0yYmU4LTRmYjMtYTZiZC0xZWQ5ZjVkN2RiN2QiLCJzaG93Q29ycmVjdEFuc3dlcnMiOnRydWUsInNob3dSZXN1bHRzIjp0cnVlLCJ2b3RpbmdMb2NrZWQiOnRydWV9LHsicG9sbFF1ZXN0aW9uVXVpZCI6ImQ5YWIxNjYxLTJiZTgtNGZiMy1hNmJkLTFlZDlmNWQ3ZGI3ZCIsInNjcmVlbiI6IlF1aXpJbnRlcmltTGVhZGVyYm9hcmQifV0sInR5cGUiOiJTbGlkb1BvbGwifQ%3D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sli.do/features-google-slides?payload=eyJwb2xsUXVlc3Rpb25VdWlkIjoiMjhhY2Q2YWItZTNmYi00NjZlLTg3ZGYtN2RjZWM5MzJmZWJlIiwicG9sbFV1aWQiOiI2NmM0YjBiMC0yNTFhLTQ4MGUtYmYwNS1lNTUwYzQ3OWE0YzQiLCJwcmVzZW50YXRpb25JZCI6IjFqM21Lbmpjb1FOMVNSR1dPZHUzSGVKVERHc2Q3STF4R2o2RUlYS0t0OFh3Iiwic2xpZGVJZCI6IlNMSURFU19BUEk2NjMxNTMzMzJfMCIsInRpbWVsaW5lIjpbeyJzY3JlZW4iOiJRdWl6R2V0UmVhZHkifSx7InBvbGxRdWVzdGlvblV1aWQiOiIyOGFjZDZhYi1lM2ZiLTQ2NmUtODdkZi03ZGNlYzkzMmZlYmUiLCJzaG93Q29ycmVjdEFuc3dlcnMiOmZhbHNlLCJzaG93UmVzdWx0cyI6ZmFsc2UsInZvdGluZ0xvY2tlZCI6ZmFsc2V9LHsicG9sbFF1ZXN0aW9uVXVpZCI6IjI4YWNkNmFiLWUzZmItNDY2ZS04N2RmLTdkY2VjOTMyZmViZSIsInNob3dDb3JyZWN0QW5zd2VycyI6ZmFsc2UsInNob3dSZXN1bHRzIjp0cnVlLCJ2b3RpbmdMb2NrZWQiOnRydWV9LHsicG9sbFF1ZXN0aW9uVXVpZCI6IjI4YWNkNmFiLWUzZmItNDY2ZS04N2RmLTdkY2VjOTMyZmViZSIsInNob3dDb3JyZWN0QW5zd2VycyI6dHJ1ZSwic2hvd1Jlc3VsdHMiOnRydWUsInZvdGluZ0xvY2tlZCI6dHJ1ZX0seyJwb2xsUXVlc3Rpb25VdWlkIjoiMjhhY2Q2YWItZTNmYi00NjZlLTg3ZGYtN2RjZWM5MzJmZWJlIiwic2NyZWVuIjoiUXVpekludGVyaW1MZWFkZXJib2FyZCJ9XSwidHlwZSI6IlNsaWRvUG9sbCJ9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sli.do/features-google-slides?payload=eyJwb2xsUXVlc3Rpb25VdWlkIjoiNWM4NmU4MGYtOWFhYS00NDIxLTgzNWUtNzdjOTk3YTc0Zjg0IiwicG9sbFV1aWQiOiI2NmM0YjBiMC0yNTFhLTQ4MGUtYmYwNS1lNTUwYzQ3OWE0YzQiLCJwcmVzZW50YXRpb25JZCI6IjFqM21Lbmpjb1FOMVNSR1dPZHUzSGVKVERHc2Q3STF4R2o2RUlYS0t0OFh3Iiwic2xpZGVJZCI6IlNMSURFU19BUEkxMTA5ODQwODkyXzAiLCJ0aW1lbGluZSI6W3sic2NyZWVuIjoiUXVpekdldFJlYWR5In0seyJwb2xsUXVlc3Rpb25VdWlkIjoiNWM4NmU4MGYtOWFhYS00NDIxLTgzNWUtNzdjOTk3YTc0Zjg0Iiwic2hvd0NvcnJlY3RBbnN3ZXJzIjpmYWxzZSwic2hvd1Jlc3VsdHMiOmZhbHNlLCJ2b3RpbmdMb2NrZWQiOmZhbHNlfSx7InBvbGxRdWVzdGlvblV1aWQiOiI1Yzg2ZTgwZi05YWFhLTQ0MjEtODM1ZS03N2M5OTdhNzRmODQiLCJzaG93Q29ycmVjdEFuc3dlcnMiOmZhbHNlLCJzaG93UmVzdWx0cyI6dHJ1ZSwidm90aW5nTG9ja2VkIjp0cnVlfSx7InBvbGxRdWVzdGlvblV1aWQiOiI1Yzg2ZTgwZi05YWFhLTQ0MjEtODM1ZS03N2M5OTdhNzRmODQiLCJzaG93Q29ycmVjdEFuc3dlcnMiOnRydWUsInNob3dSZXN1bHRzIjp0cnVlLCJ2b3RpbmdMb2NrZWQiOnRydWV9LHsicG9sbFF1ZXN0aW9uVXVpZCI6IjVjODZlODBmLTlhYWEtNDQyMS04MzVlLTc3Yzk5N2E3NGY4NCIsInNjcmVlbiI6IlF1aXpJbnRlcmltTGVhZGVyYm9hcmQifV0sInR5cGUiOiJTbGlkb1BvbGwifQ%3D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sli.do/features-google-slides?payload=eyJwb2xsUXVlc3Rpb25VdWlkIjoiODliNGI5ZTUtMzgxYi00ODc1LTg3MWMtODhlZTE3NzFmODM4IiwicG9sbFV1aWQiOiI2NmM0YjBiMC0yNTFhLTQ4MGUtYmYwNS1lNTUwYzQ3OWE0YzQiLCJwcmVzZW50YXRpb25JZCI6IjFqM21Lbmpjb1FOMVNSR1dPZHUzSGVKVERHc2Q3STF4R2o2RUlYS0t0OFh3Iiwic2xpZGVJZCI6IlNMSURFU19BUEkxMDcyMjU1NDY3XzAiLCJ0aW1lbGluZSI6W3sic2NyZWVuIjoiUXVpekdldFJlYWR5In0seyJwb2xsUXVlc3Rpb25VdWlkIjoiODliNGI5ZTUtMzgxYi00ODc1LTg3MWMtODhlZTE3NzFmODM4Iiwic2hvd0NvcnJlY3RBbnN3ZXJzIjpmYWxzZSwic2hvd1Jlc3VsdHMiOmZhbHNlLCJ2b3RpbmdMb2NrZWQiOmZhbHNlfSx7InBvbGxRdWVzdGlvblV1aWQiOiI4OWI0YjllNS0zODFiLTQ4NzUtODcxYy04OGVlMTc3MWY4MzgiLCJzaG93Q29ycmVjdEFuc3dlcnMiOmZhbHNlLCJzaG93UmVzdWx0cyI6dHJ1ZSwidm90aW5nTG9ja2VkIjp0cnVlfSx7InBvbGxRdWVzdGlvblV1aWQiOiI4OWI0YjllNS0zODFiLTQ4NzUtODcxYy04OGVlMTc3MWY4MzgiLCJzaG93Q29ycmVjdEFuc3dlcnMiOnRydWUsInNob3dSZXN1bHRzIjp0cnVlLCJ2b3RpbmdMb2NrZWQiOnRydWV9LHsicG9sbFF1ZXN0aW9uVXVpZCI6Ijg5YjRiOWU1LTM4MWItNDg3NS04NzFjLTg4ZWUxNzcxZjgzOCIsInNjcmVlbiI6IlF1aXpJbnRlcmltTGVhZGVyYm9hcmQifV0sInR5cGUiOiJTbGlkb1BvbGwifQ%3D%3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V29yZENsb3Vk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23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sli.do/features-google-slides?payload=eyJwb2xsVXVpZCI6ImMyMjkwOWExLWM2ZDktNGYyMC1iZWI3LTRmYTNhNjZhNjA1MSIsInByZXNlbnRhdGlvbklkIjoiMWozbUtuamNvUU4xU1JHV09kdTNIZUpUREdzZDdJMXhHajZFSVhLS3Q4WHciLCJzbGlkZUlkIjoiU0xJREVTX0FQSTE4Mjk0MzM2NDNfMCIsInRpbWVsaW5lIjpbeyJzaG93UmVzdWx0cyI6dHJ1ZSwicG9sbFF1ZXN0aW9uVXVpZCI6ImQxNTg1N2VkLWM3NDQtNDA2MS05ZDgxLTE4NDgzMmJiYWE3NyJ9XSwidHlwZSI6IlNsaWRvUG9sbCJ9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sli.do/features-google-slides?payload=eyJwb2xsUXVlc3Rpb25VdWlkIjoiMTMzZWNmOWMtNGMzYi00NTgyLWFmZTYtZDBiYzU2NTBjZGI0IiwicG9sbFV1aWQiOiI2NmM0YjBiMC0yNTFhLTQ4MGUtYmYwNS1lNTUwYzQ3OWE0YzQiLCJwcmVzZW50YXRpb25JZCI6IjFqM21Lbmpjb1FOMVNSR1dPZHUzSGVKVERHc2Q3STF4R2o2RUlYS0t0OFh3Iiwic2xpZGVJZCI6IlNMSURFU19BUEkxNTA0Njc2NjgwXzAiLCJ0aW1lbGluZSI6W3sic2NyZWVuIjoiUXVpekdldFJlYWR5In0seyJwb2xsUXVlc3Rpb25VdWlkIjoiMTMzZWNmOWMtNGMzYi00NTgyLWFmZTYtZDBiYzU2NTBjZGI0Iiwic2hvd0NvcnJlY3RBbnN3ZXJzIjpmYWxzZSwic2hvd1Jlc3VsdHMiOmZhbHNlLCJ2b3RpbmdMb2NrZWQiOmZhbHNlfSx7InBvbGxRdWVzdGlvblV1aWQiOiIxMzNlY2Y5Yy00YzNiLTQ1ODItYWZlNi1kMGJjNTY1MGNkYjQiLCJzaG93Q29ycmVjdEFuc3dlcnMiOmZhbHNlLCJzaG93UmVzdWx0cyI6dHJ1ZSwidm90aW5nTG9ja2VkIjp0cnVlfSx7InBvbGxRdWVzdGlvblV1aWQiOiIxMzNlY2Y5Yy00YzNiLTQ1ODItYWZlNi1kMGJjNTY1MGNkYjQiLCJzaG93Q29ycmVjdEFuc3dlcnMiOnRydWUsInNob3dSZXN1bHRzIjp0cnVlLCJ2b3RpbmdMb2NrZWQiOnRydWV9LHsicG9sbFF1ZXN0aW9uVXVpZCI6IjEzM2VjZjljLTRjM2ItNDU4Mi1hZmU2LWQwYmM1NjUwY2RiNCIsInNjcmVlbiI6IlF1aXpMZWFkZXJib2FyZCIsInNob3dDb3JyZWN0QW5zd2VycyI6dHJ1ZSwic2hvd1Jlc3VsdHMiOnRydWUsInZvdGluZ0xvY2tlZCI6dHJ1ZX1dLCJ0eXBlIjoiU2xpZG9Qb2xsIn0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UE%3D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37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sli.do/features-google-slides?payload=eyJwcmVzZW50YXRpb25JZCI6IjFqM21Lbmpjb1FOMVNSR1dPZHUzSGVKVERHc2Q3STF4R2o2RUlYS0t0OFh3Iiwic2xpZGVJZCI6IlNMSURFU19BUEkxMTEwOTk4ODU3XzAiLCJ0eXBlIjoiU2xpZG9RQSJ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V29yZENsb3Vk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23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sli.do/features-google-slides?payload=eyJwb2xsVXVpZCI6IjcyZDdkM2I4LWFkMmEtNDhkOS05ODNhLTY1NTVlOWJlYzBlZSIsInByZXNlbnRhdGlvbklkIjoiMWozbUtuamNvUU4xU1JHV09kdTNIZUpUREdzZDdJMXhHajZFSVhLS3Q4WHciLCJzbGlkZUlkIjoiU0xJREVTX0FQSTIwNzQ2ODczNzJfMCIsInRpbWVsaW5lIjpbeyJzaG93UmVzdWx0cyI6dHJ1ZSwicG9sbFF1ZXN0aW9uVXVpZCI6ImQyMzM5MTc2LTc1YmMtNGI3NC04NDExLWEwN2M3NDVlZWFjMyJ9XSwidHlwZSI6IlNsaWRvUG9sbCJ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T3BlblRleHQ%3D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sli.do/features-google-slides?payload=eyJwb2xsVXVpZCI6IjViNDFkZWVlLThhYzMtNGNmMC04ZTU3LWE3YjRmZmY3MTg0NSIsInByZXNlbnRhdGlvbklkIjoiMWozbUtuamNvUU4xU1JHV09kdTNIZUpUREdzZDdJMXhHajZFSVhLS3Q4WHciLCJzbGlkZUlkIjoiU0xJREVTX0FQSTIwNDQxMDYxMjFfMCIsInRpbWVsaW5lIjpbeyJzaG93UmVzdWx0cyI6dHJ1ZSwicG9sbFF1ZXN0aW9uVXVpZCI6IjYzODNhNjFmLTBjY2YtNDFkMy1iZjcxLTU2NThiMmRkZDdjMCJ9XSwidHlwZSI6IlNsaWRvUG9sbCJ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sli.do/features-google-slides?payload=eyJwb2xsUXVlc3Rpb25VdWlkIjoiMGE2MzBlNmQtZDhmMS00NGY5LTg4YjUtMjI0ZDdmMmI0YmQ3IiwicG9sbFV1aWQiOiI2NmM0YjBiMC0yNTFhLTQ4MGUtYmYwNS1lNTUwYzQ3OWE0YzQiLCJwcmVzZW50YXRpb25JZCI6IjFqM21Lbmpjb1FOMVNSR1dPZHUzSGVKVERHc2Q3STF4R2o2RUlYS0t0OFh3Iiwic2xpZGVJZCI6IlNMSURFU19BUEkxODA0NzEzOTJfMCIsInRpbWVsaW5lIjpbeyJzY3JlZW4iOiJRdWl6Sm9pbmluZyJ9LHsicG9sbFF1ZXN0aW9uVXVpZCI6IjBhNjMwZTZkLWQ4ZjEtNDRmOS04OGI1LTIyNGQ3ZjJiNGJkNyIsInNob3dDb3JyZWN0QW5zd2VycyI6ZmFsc2UsInNob3dSZXN1bHRzIjpmYWxzZSwidm90aW5nTG9ja2VkIjpmYWxzZX0seyJwb2xsUXVlc3Rpb25VdWlkIjoiMGE2MzBlNmQtZDhmMS00NGY5LTg4YjUtMjI0ZDdmMmI0YmQ3Iiwic2hvd0NvcnJlY3RBbnN3ZXJzIjpmYWxzZSwic2hvd1Jlc3VsdHMiOnRydWUsInZvdGluZ0xvY2tlZCI6dHJ1ZX0seyJwb2xsUXVlc3Rpb25VdWlkIjoiMGE2MzBlNmQtZDhmMS00NGY5LTg4YjUtMjI0ZDdmMmI0YmQ3Iiwic2hvd0NvcnJlY3RBbnN3ZXJzIjp0cnVlLCJzaG93UmVzdWx0cyI6dHJ1ZSwidm90aW5nTG9ja2VkIjp0cnVlfSx7InBvbGxRdWVzdGlvblV1aWQiOiIwYTYzMGU2ZC1kOGYxLTQ0ZjktODhiNS0yMjRkN2YyYjRiZDciLCJzY3JlZW4iOiJRdWl6SW50ZXJpbUxlYWRlcmJvYXJkIn1dLCJ0eXBlIjoiU2xpZG9Qb2xsIn0%3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sli.do/features-google-slides?payload=eyJwb2xsUXVlc3Rpb25VdWlkIjoiYTE1YTg5OTctMmM3ZC00NDA1LTgyMDUtNmJmMDViZTQxNzQ2IiwicG9sbFV1aWQiOiI2NmM0YjBiMC0yNTFhLTQ4MGUtYmYwNS1lNTUwYzQ3OWE0YzQiLCJwcmVzZW50YXRpb25JZCI6IjFqM21Lbmpjb1FOMVNSR1dPZHUzSGVKVERHc2Q3STF4R2o2RUlYS0t0OFh3Iiwic2xpZGVJZCI6IlNMSURFU19BUEk2NjE2MTYxMzFfMCIsInRpbWVsaW5lIjpbeyJzY3JlZW4iOiJRdWl6R2V0UmVhZHkifSx7InBvbGxRdWVzdGlvblV1aWQiOiJhMTVhODk5Ny0yYzdkLTQ0MDUtODIwNS02YmYwNWJlNDE3NDYiLCJzaG93Q29ycmVjdEFuc3dlcnMiOmZhbHNlLCJzaG93UmVzdWx0cyI6ZmFsc2UsInZvdGluZ0xvY2tlZCI6ZmFsc2V9LHsicG9sbFF1ZXN0aW9uVXVpZCI6ImExNWE4OTk3LTJjN2QtNDQwNS04MjA1LTZiZjA1YmU0MTc0NiIsInNob3dDb3JyZWN0QW5zd2VycyI6ZmFsc2UsInNob3dSZXN1bHRzIjp0cnVlLCJ2b3RpbmdMb2NrZWQiOnRydWV9LHsicG9sbFF1ZXN0aW9uVXVpZCI6ImExNWE4OTk3LTJjN2QtNDQwNS04MjA1LTZiZjA1YmU0MTc0NiIsInNob3dDb3JyZWN0QW5zd2VycyI6dHJ1ZSwic2hvd1Jlc3VsdHMiOnRydWUsInZvdGluZ0xvY2tlZCI6dHJ1ZX0seyJwb2xsUXVlc3Rpb25VdWlkIjoiYTE1YTg5OTctMmM3ZC00NDA1LTgyMDUtNmJmMDViZTQxNzQ2Iiwic2NyZWVuIjoiUXVpekludGVyaW1MZWFkZXJib2FyZCJ9XSwidHlwZSI6IlNsaWRvUG9sbCJ9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68" name="Google Shape;68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9" name="Google Shape;69;p1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Join at slido.com</a:t>
            </a:r>
            <a:b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#2958053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3" name="Google Shape;73;p1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is the primary characteristic of serverless computing?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No servers are used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Developers manage the infrastructure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Automatic scaling and event-driven execution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It only supports AWS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 </a:t>
            </a:r>
            <a:r>
              <a:rPr lang="en-GB"/>
              <a:t>Answer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is the primary characteristic of serverless computing?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No servers are used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Developers manage the infrastructure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Automatic scaling and event-driven execution </a:t>
            </a:r>
            <a:r>
              <a:rPr i="1" lang="en-GB"/>
              <a:t>(Correct)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-GB"/>
              <a:t>It only supports AWS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AWS Lambda?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66325"/>
            <a:ext cx="552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AWS Lambda is a compute service that runs code without provisioning or managing servers.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Functions execute automatically in response to events. (like image upload)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Supported languages include Python, Node.js, Java, Go, Ruby, and C#.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900" y="1353550"/>
            <a:ext cx="2436399" cy="24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78" name="Google Shape;178;p25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AWS Lambda runs code in response to: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82" name="Google Shape;182;p2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83" name="Google Shape;183;p2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AWS Lambda Works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/>
              <a:t>Developer writes a function and deploys 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/>
              <a:t>An event (such as an API call, S3 file upload) triggers the function.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/>
              <a:t>Lambda executes the function in </a:t>
            </a:r>
            <a:r>
              <a:rPr b="1" lang="en-GB"/>
              <a:t>an isolated environment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/>
              <a:t>The function runs and then scales automatically based on demand.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96" name="Google Shape;196;p27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service can trigger AWS Lambda?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00" name="Google Shape;200;p2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01" name="Google Shape;201;p27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Lambda Use Cases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Real-time file processing (e.g., image or video uploads)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Data transformation and ETL (Extract, transform, and load) workflows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Backend for web and mobile applications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IoT backends and automated backups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14" name="Google Shape;214;p29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is NOT a common use case for AWS Lambda?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18" name="Google Shape;218;p2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19" name="Google Shape;219;p29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Serverless Architecture with AWS Lambda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266325"/>
            <a:ext cx="406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AWS Lambda integrates with API Gateway for RESTful APIs.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DynamoDB for data storage.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Amazon S3 for object storage.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Amazon SNS for notifications.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625" y="1304825"/>
            <a:ext cx="4745976" cy="32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233" name="Google Shape;233;p3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34" name="Google Shape;234;p31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service is commonly used with AWS Lambda for data storage?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38" name="Google Shape;238;p3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80" name="Google Shape;80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81" name="Google Shape;81;p1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How many hours have you been code?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85" name="Google Shape;85;p1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Lambda Pricing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266325"/>
            <a:ext cx="529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Pricing is based on the number of requests and duration of code execution.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First 1M requests per month are free.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Duration is calculated from code execution start to 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100" y="1266325"/>
            <a:ext cx="3302450" cy="22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4" y="0"/>
            <a:ext cx="84245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59" name="Google Shape;259;p3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AWS Lambda pricing depends on: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3" name="Google Shape;263;p3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64" name="Google Shape;264;p3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Questions (Scenario-Based)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company wants to build a serverless image processing pipeline that automatically resizes images when uploaded to an S3 bucket. Which AWS services should they use, and why?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Questions (Scenario-Based)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company wants to build a serverless image processing pipeline that automatically resizes images when uploaded to an S3 bucket. Which AWS services should they use, and why?</a:t>
            </a:r>
            <a:br>
              <a:rPr lang="en-GB"/>
            </a:br>
            <a:br>
              <a:rPr lang="en-GB"/>
            </a:br>
            <a:r>
              <a:rPr lang="en-GB"/>
              <a:t>They should use Amazon S3 for file storage and AWS Lambda to process and resize images when a new file is uploaded. Lambda can be triggered by S3 events, enabling real-time processing without server management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Your team is developing a mobile application that needs a serverless backend for user authentication, data storage, and sending notifications. Recommend AWS services to fulfill these requirements.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team is developing a mobile application that needs a serverless backend for user authentication, data storage, and sending notifications. Recommend AWS services to fulfill these requirements.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AWS Lambda for backend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DynamoDB for data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Cognito for user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SNS for sending notifications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client wants a cost-effective solution that sends customized emails to users based on new entries in a database. What serverless approach would you recommend?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client wants a cost-effective solution that sends customized emails to users based on new entries in a database. What serverless approach would you recommend?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DynamoDB for database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AWS Lambda triggered by database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SES (Simple Email Service) for sending customized emails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307" name="Google Shape;307;p4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08" name="Google Shape;308;p41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Audience Q&amp;A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12" name="Google Shape;312;p4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92" name="Google Shape;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93" name="Google Shape;93;p15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your expected salary?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97" name="Google Shape;97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04" name="Google Shape;104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05" name="Google Shape;105;p16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Why do we need CI CD?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9" name="Google Shape;109;p1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635225" y="1760125"/>
            <a:ext cx="80154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59"/>
              <a:t>Serverless Computing with AWS Lambda</a:t>
            </a:r>
            <a:endParaRPr sz="4059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972575" y="2850050"/>
            <a:ext cx="5223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</a:t>
            </a:r>
            <a:r>
              <a:rPr lang="en-GB" sz="2200"/>
              <a:t>un applications without managing Infrastructure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100" y="1304825"/>
            <a:ext cx="2386499" cy="23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66325"/>
            <a:ext cx="6141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Serverless computing allows you to </a:t>
            </a:r>
            <a:r>
              <a:rPr b="1" lang="en-GB"/>
              <a:t>build and run applications without managing servers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The cloud provider handles the infrastructure, scaling, and maintenance.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Benefits: Reduced operational cost, automatic scaling, and faster time to market.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Serverless Computing?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29" name="Google Shape;129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30" name="Google Shape;130;p19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the main advantage of serverless computing?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34" name="Google Shape;134;p19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Characteristics of Serverless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No server management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Flexible scaling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Pay-as-you-go pricing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High availability and fault tolerance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47" name="Google Shape;147;p21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is NOT a characteristic of serverless computing?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51" name="Google Shape;151;p2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52" name="Google Shape;152;p2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