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dd0fd800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dd0fd800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dd0fd800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dd0fd800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dd0fd800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dd0fd800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dd0fd800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dd0fd800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dd0fd800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dd0fd800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dd0fd8004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dd0fd800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dd0fd800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dd0fd800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dd0fd800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dd0fd800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dd0fd800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dd0fd800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dd0fd800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dd0fd800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df51553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df51553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dd0fd800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dd0fd800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dd0fd800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dd0fd800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dd0fd800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dd0fd800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dd0fd800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dd0fd800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dd0fd800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dd0fd800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IaaS (Amazon EC2)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Unlocking Scalable Cloud Computing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EC2 Pricing Models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On-Demand Instances</a:t>
            </a:r>
            <a:r>
              <a:rPr lang="en-GB"/>
              <a:t>: Pay for compute capacity per hour or second.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Reserved Instances</a:t>
            </a:r>
            <a:r>
              <a:rPr lang="en-GB"/>
              <a:t>: Commit for 1-3 years for up to 75% savings.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Spot Instances</a:t>
            </a:r>
            <a:r>
              <a:rPr lang="en-GB"/>
              <a:t>: Use unused EC2 capacity at steep discounts.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Savings Plans</a:t>
            </a:r>
            <a:r>
              <a:rPr lang="en-GB"/>
              <a:t>: Flexible pricing plan for long-term savings.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Dedicated Hosts</a:t>
            </a:r>
            <a:r>
              <a:rPr lang="en-GB"/>
              <a:t>: Dedicated physical servers for compliance requirements.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Features of EC2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IAM Integration: </a:t>
            </a:r>
            <a:r>
              <a:rPr lang="en-GB"/>
              <a:t>Fine-grained access control.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Security Groups: </a:t>
            </a:r>
            <a:r>
              <a:rPr lang="en-GB"/>
              <a:t>Virtual firewalls to control instance traffic.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Key Pairs: </a:t>
            </a:r>
            <a:r>
              <a:rPr lang="en-GB"/>
              <a:t>Encrypt connections via SSH.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VPC:</a:t>
            </a:r>
            <a:r>
              <a:rPr lang="en-GB"/>
              <a:t> Isolated networking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Data Encryption:</a:t>
            </a:r>
            <a:r>
              <a:rPr lang="en-GB"/>
              <a:t> Encrypt data at rest (EBS, S3) and in transit (TLS).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Storage Options for EC2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Elastic Block Store (EBS)</a:t>
            </a:r>
            <a:r>
              <a:rPr lang="en-GB"/>
              <a:t>: Persistent storage for single instances.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Instance Store</a:t>
            </a:r>
            <a:r>
              <a:rPr lang="en-GB"/>
              <a:t>: Temporary storage that persists only during instance lifecycle.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Elastic File System (EFS)</a:t>
            </a:r>
            <a:r>
              <a:rPr lang="en-GB"/>
              <a:t>: Scalable file storage for multiple instances.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S3 Integration</a:t>
            </a:r>
            <a:r>
              <a:rPr lang="en-GB"/>
              <a:t>: Object storage for backups and archives.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EC2 Auto Scaling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Purpose</a:t>
            </a:r>
            <a:r>
              <a:rPr lang="en-GB"/>
              <a:t>: Automatically adjust compute resources to meet demand.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Benefits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Reduces costs by scaling down during low demand.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Ensures high availability during traffic spikes.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Components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Scaling Groups</a:t>
            </a:r>
            <a:r>
              <a:rPr lang="en-GB"/>
              <a:t>: Define instance pools.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Scaling Policies</a:t>
            </a:r>
            <a:r>
              <a:rPr lang="en-GB"/>
              <a:t>: Rules for scaling up/down.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 EC2 and Networking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Elastic IP Addresses</a:t>
            </a:r>
            <a:r>
              <a:rPr lang="en-GB"/>
              <a:t>: Static IP addresses for EC2 instances.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Load Balancers</a:t>
            </a:r>
            <a:r>
              <a:rPr lang="en-GB"/>
              <a:t>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Application Load Balancer (ALB): For HTTP/HTTPS traffic.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Network Load Balancer (NLB): For TCP traffic.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VPC Peering</a:t>
            </a:r>
            <a:r>
              <a:rPr lang="en-GB"/>
              <a:t>: Connect multiple VPCs for seamless communication.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 with EC2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Log in to the AWS Management Console.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Launch an instance: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Choose AMI (e.g., Ubuntu, Windows Server).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 instance type (e.g., t2.micro).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Configure storage and networking.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Connect to the instance using SSH or RDP.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EC2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Flexibility to choose from various configurations.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Global scalability with low latency.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Integration with other AWS services (e.g., S3, RDS).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Cost-effectiveness with multiple pricing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Amazon EC2 provides scalable, flexible, and cost-effective compute power.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Suitable for diverse use cases, from startups to large enterprises.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Key to leveraging cloud computing benefits in modern applications.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Amazon EC2?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5801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Amazon Elastic Compute Cloud (EC2)</a:t>
            </a:r>
            <a:r>
              <a:rPr lang="en-GB"/>
              <a:t>: A web service offering scalable virtual servers.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Primary Goal</a:t>
            </a:r>
            <a:r>
              <a:rPr lang="en-GB"/>
              <a:t>: Simplify the process of provisioning and managing computing resources.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Key Capabilities</a:t>
            </a:r>
            <a:r>
              <a:rPr lang="en-GB"/>
              <a:t>: Flexibility, scalability, and cost-effectiveness for deploying applications.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7183" l="29569" r="30161" t="0"/>
          <a:stretch/>
        </p:blipFill>
        <p:spPr>
          <a:xfrm>
            <a:off x="6560125" y="1349999"/>
            <a:ext cx="2079601" cy="22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EC2 Architecture Overview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5548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Regions and Availability Zones</a:t>
            </a:r>
            <a:r>
              <a:rPr lang="en-GB"/>
              <a:t>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Regions</a:t>
            </a:r>
            <a:r>
              <a:rPr lang="en-GB"/>
              <a:t>: Geographically separate areas (e.g., US-East-1, AP-South-1).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Availability Zones (AZs)</a:t>
            </a:r>
            <a:r>
              <a:rPr lang="en-GB"/>
              <a:t>: Isolated data centers within regions for fault tolerance.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</a:t>
            </a:r>
            <a:r>
              <a:rPr b="1" lang="en-GB"/>
              <a:t>Virtual Machines (Instances)</a:t>
            </a:r>
            <a:r>
              <a:rPr lang="en-GB"/>
              <a:t>: EC2 provides virtualized servers.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3</a:t>
            </a:r>
            <a:r>
              <a:rPr b="1" lang="en-GB"/>
              <a:t>. Elastic Block Store (EBS)</a:t>
            </a:r>
            <a:r>
              <a:rPr lang="en-GB"/>
              <a:t>: Persistent storage for EC2 instances.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449" y="1304825"/>
            <a:ext cx="3196151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Regions vs Availability Zone vs Data Center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0" y="974261"/>
            <a:ext cx="9144001" cy="4169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of Amazon EC2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5461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Elasticity</a:t>
            </a:r>
            <a:r>
              <a:rPr lang="en-GB"/>
              <a:t>: Scale instances up/down based on workload.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Customizable Configurations</a:t>
            </a:r>
            <a:r>
              <a:rPr lang="en-GB"/>
              <a:t>: Wide selection of OS, instance types, and storage options.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Cost Management</a:t>
            </a:r>
            <a:r>
              <a:rPr lang="en-GB"/>
              <a:t>: Multiple pricing models to optimize expenses.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Networking</a:t>
            </a:r>
            <a:r>
              <a:rPr lang="en-GB"/>
              <a:t>: Secure, isolated environments via Virtual Private Cloud (VPC).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Integration</a:t>
            </a:r>
            <a:r>
              <a:rPr lang="en-GB"/>
              <a:t>: Works seamlessly with AWS services like S3, RDS, Lambda.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675" y="1266325"/>
            <a:ext cx="3412926" cy="31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EC2 Instance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General Purpose</a:t>
            </a:r>
            <a:r>
              <a:rPr lang="en-GB"/>
              <a:t>: Balanced performance (e.g., t2.micro).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Compute Optimized</a:t>
            </a:r>
            <a:r>
              <a:rPr lang="en-GB"/>
              <a:t>: For compute-intensive workloads (e.g., c5.large).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Memory Optimized</a:t>
            </a:r>
            <a:r>
              <a:rPr lang="en-GB"/>
              <a:t>: For memory-intensive applications (e.g., r5.large).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Storage Optimized</a:t>
            </a:r>
            <a:r>
              <a:rPr lang="en-GB"/>
              <a:t>: For high-performance storage needs (e.g., i3.large).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Accelerated Computing</a:t>
            </a:r>
            <a:r>
              <a:rPr lang="en-GB"/>
              <a:t>: For GPU-based workloads (e.g., p3.large).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594"/>
            <a:ext cx="9144000" cy="478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125" y="1081075"/>
            <a:ext cx="6366701" cy="36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Cases of EC2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Web Hosting:</a:t>
            </a:r>
            <a:r>
              <a:rPr lang="en-GB"/>
              <a:t> Host websites and applications.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Big Data Analytics:</a:t>
            </a:r>
            <a:r>
              <a:rPr lang="en-GB"/>
              <a:t> Analyze large datasets efficiently.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Machine Learning:</a:t>
            </a:r>
            <a:r>
              <a:rPr lang="en-GB"/>
              <a:t> Train and deploy ML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Gaming:</a:t>
            </a:r>
            <a:r>
              <a:rPr lang="en-GB"/>
              <a:t> Power online multiplayer games.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DevOps</a:t>
            </a:r>
            <a:r>
              <a:rPr lang="en-GB"/>
              <a:t>: Test and deploy code in scalable environments.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