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 id="2147483676" r:id="rId4"/>
  </p:sldMasterIdLst>
  <p:notesMasterIdLst>
    <p:notesMasterId r:id="rId12"/>
  </p:notesMasterIdLst>
  <p:sldIdLst>
    <p:sldId id="257" r:id="rId5"/>
    <p:sldId id="261" r:id="rId6"/>
    <p:sldId id="270" r:id="rId7"/>
    <p:sldId id="262" r:id="rId8"/>
    <p:sldId id="264" r:id="rId9"/>
    <p:sldId id="263" r:id="rId10"/>
    <p:sldId id="26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pos="29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p:cViewPr>
        <p:scale>
          <a:sx n="125" d="100"/>
          <a:sy n="125" d="100"/>
        </p:scale>
        <p:origin x="-1224" y="78"/>
      </p:cViewPr>
      <p:guideLst>
        <p:guide orient="horz" pos="2160"/>
        <p:guide pos="2880"/>
        <p:guide pos="29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2.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5EC775-880C-44CB-8AE2-3269D895F24F}" type="datetimeFigureOut">
              <a:rPr lang="en-US" smtClean="0"/>
              <a:t>5/26/2017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5310F0-22F4-44BC-9418-29B3E40774BE}" type="slidenum">
              <a:rPr lang="en-US" smtClean="0"/>
              <a:t>‹Nº›</a:t>
            </a:fld>
            <a:endParaRPr lang="en-US"/>
          </a:p>
        </p:txBody>
      </p:sp>
    </p:spTree>
    <p:extLst>
      <p:ext uri="{BB962C8B-B14F-4D97-AF65-F5344CB8AC3E}">
        <p14:creationId xmlns:p14="http://schemas.microsoft.com/office/powerpoint/2010/main" val="3961114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5/26/2017 8:53 AM</a:t>
            </a:fld>
            <a:endParaRPr lang="en-US" sz="1200" b="0" i="0">
              <a:latin typeface="Calibri"/>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algn="l" defTabSz="914400">
              <a:buNone/>
            </a:pPr>
            <a:r>
              <a:rPr lang="en-US" sz="500" b="0" i="0">
                <a:solidFill>
                  <a:srgbClr val="000000"/>
                </a:solidFill>
                <a:latin typeface="Calibri"/>
                <a:ea typeface="+mn-ea"/>
                <a:cs typeface="+mn-cs"/>
              </a:rPr>
              <a:t>© 2007 Microsoft Corporation. Todos los derechos reservados. Microsoft, Windows, Windows Vista y otros nombres de productos son o podrían ser marcas registradas o marcas comerciales en los EE.UU. u otros países.</a:t>
            </a:r>
          </a:p>
          <a:p>
            <a:pPr algn="l" defTabSz="914400">
              <a:buNone/>
            </a:pPr>
            <a:r>
              <a:rPr lang="en-US" sz="500" b="0" i="0">
                <a:solidFill>
                  <a:srgbClr val="000000"/>
                </a:solidFill>
                <a:latin typeface="Calibri"/>
                <a:ea typeface="+mn-ea"/>
                <a:cs typeface="+mn-cs"/>
              </a:rPr>
              <a:t>La información incluida aquí solo tiene fines informativos y representa la vista actual de Microsoft Corporation a fecha de esta presentación.  Ya que Microsoft debe responder ante los cambios en el mercado, no debe considerarse responsabilidad suya el hecho de garantizar la precisión de la información facilitada después de la fecha de esta presentación.  </a:t>
            </a:r>
            <a:br>
              <a:rPr lang="en-US" sz="500" b="0" i="0">
                <a:solidFill>
                  <a:srgbClr val="000000"/>
                </a:solidFill>
                <a:latin typeface="Calibri"/>
                <a:ea typeface="+mn-ea"/>
                <a:cs typeface="+mn-cs"/>
              </a:rPr>
            </a:br>
            <a:r>
              <a:rPr lang="en-US" sz="500" b="0" i="0">
                <a:solidFill>
                  <a:srgbClr val="000000"/>
                </a:solidFill>
                <a:latin typeface="Calibri"/>
                <a:ea typeface="+mn-ea"/>
                <a:cs typeface="+mn-cs"/>
              </a:rPr>
              <a:t>MICROSOFT NO FACILITA GARANTÍAS EXPRESAS, IMPLÍCITAS O ESTATUTORIAS EN RELACIÓN A LA INFORMACIÓN CONTENIDA EN ESTA PRESENTACIÓN.</a:t>
            </a:r>
          </a:p>
          <a:p>
            <a:pPr algn="l" defTabSz="914400">
              <a:buNone/>
            </a:pPr>
            <a:endParaRPr lang="en-US" sz="500" dirty="0" smtClean="0"/>
          </a:p>
        </p:txBody>
      </p:sp>
      <p:sp>
        <p:nvSpPr>
          <p:cNvPr id="7" name="Slide Number Placeholder 6"/>
          <p:cNvSpPr>
            <a:spLocks noGrp="1"/>
          </p:cNvSpPr>
          <p:nvPr>
            <p:ph type="sldNum" sz="quarter" idx="13"/>
          </p:nvPr>
        </p:nvSpPr>
        <p:spPr>
          <a:xfrm>
            <a:off x="6172199" y="8685213"/>
            <a:ext cx="684213" cy="457200"/>
          </a:xfrm>
        </p:spPr>
        <p:txBody>
          <a:bodyPr/>
          <a:lstStyle/>
          <a:p>
            <a:pPr algn="r" defTabSz="914400">
              <a:buNone/>
            </a:pPr>
            <a:fld id="{EC87E0CF-87F6-4B58-B8B8-DCAB2DAAF3CA}"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2522187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Tree>
    <p:extLst>
      <p:ext uri="{BB962C8B-B14F-4D97-AF65-F5344CB8AC3E}">
        <p14:creationId xmlns:p14="http://schemas.microsoft.com/office/powerpoint/2010/main" val="1584972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Tree>
    <p:extLst>
      <p:ext uri="{BB962C8B-B14F-4D97-AF65-F5344CB8AC3E}">
        <p14:creationId xmlns:p14="http://schemas.microsoft.com/office/powerpoint/2010/main" val="3311675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Tree>
    <p:extLst>
      <p:ext uri="{BB962C8B-B14F-4D97-AF65-F5344CB8AC3E}">
        <p14:creationId xmlns:p14="http://schemas.microsoft.com/office/powerpoint/2010/main" val="1276548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Tree>
    <p:extLst>
      <p:ext uri="{BB962C8B-B14F-4D97-AF65-F5344CB8AC3E}">
        <p14:creationId xmlns:p14="http://schemas.microsoft.com/office/powerpoint/2010/main" val="2660920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Tree>
    <p:extLst>
      <p:ext uri="{BB962C8B-B14F-4D97-AF65-F5344CB8AC3E}">
        <p14:creationId xmlns:p14="http://schemas.microsoft.com/office/powerpoint/2010/main" val="3659764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s-ES" smtClean="0"/>
              <a:t>Haga clic para modificar el estilo de subtítulo del patrón</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s-ES" smtClean="0"/>
              <a:t>Haga clic para modificar el estilo de título del patrón</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s-ES" smtClean="0"/>
              <a:t>Haga clic para modificar el estilo de título del patrón</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s-ES" smtClean="0"/>
              <a:t>Haga clic para modificar el estilo de texto del patrón</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0" i="1" u="none" strike="noStrike" kern="0" cap="none" spc="-150"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86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C9FB3564-7C22-422A-B96A-74F5E699DCC4}" type="datetime1">
              <a:rPr lang="es-ES" smtClean="0">
                <a:solidFill>
                  <a:srgbClr val="DBF5F9">
                    <a:shade val="90000"/>
                  </a:srgbClr>
                </a:solidFill>
              </a:rPr>
              <a:pPr/>
              <a:t>26/05/2017</a:t>
            </a:fld>
            <a:endParaRPr lang="es-ES">
              <a:solidFill>
                <a:srgbClr val="DBF5F9">
                  <a:shade val="90000"/>
                </a:srgbClr>
              </a:solidFill>
            </a:endParaRPr>
          </a:p>
        </p:txBody>
      </p:sp>
      <p:sp>
        <p:nvSpPr>
          <p:cNvPr id="19" name="Footer Placeholder 18"/>
          <p:cNvSpPr>
            <a:spLocks noGrp="1"/>
          </p:cNvSpPr>
          <p:nvPr>
            <p:ph type="ftr" sz="quarter" idx="11"/>
          </p:nvPr>
        </p:nvSpPr>
        <p:spPr/>
        <p:txBody>
          <a:bodyPr/>
          <a:lstStyle/>
          <a:p>
            <a:endParaRPr lang="es-ES">
              <a:solidFill>
                <a:srgbClr val="DBF5F9">
                  <a:shade val="90000"/>
                </a:srgbClr>
              </a:solidFill>
            </a:endParaRPr>
          </a:p>
        </p:txBody>
      </p:sp>
      <p:sp>
        <p:nvSpPr>
          <p:cNvPr id="27" name="Slide Number Placeholder 26"/>
          <p:cNvSpPr>
            <a:spLocks noGrp="1"/>
          </p:cNvSpPr>
          <p:nvPr>
            <p:ph type="sldNum" sz="quarter" idx="12"/>
          </p:nvPr>
        </p:nvSpPr>
        <p:spPr/>
        <p:txBody>
          <a:bodyPr/>
          <a:lstStyle/>
          <a:p>
            <a:fld id="{B28692E1-62C6-49D1-BE44-78BB1BB83A79}" type="slidenum">
              <a:rPr lang="es-ES" smtClean="0">
                <a:solidFill>
                  <a:srgbClr val="DBF5F9">
                    <a:shade val="90000"/>
                  </a:srgbClr>
                </a:solidFill>
              </a:rPr>
              <a:pPr/>
              <a:t>‹Nº›</a:t>
            </a:fld>
            <a:endParaRPr lang="es-ES">
              <a:solidFill>
                <a:srgbClr val="DBF5F9">
                  <a:shade val="90000"/>
                </a:srgbClr>
              </a:solidFill>
            </a:endParaRPr>
          </a:p>
        </p:txBody>
      </p:sp>
    </p:spTree>
    <p:extLst>
      <p:ext uri="{BB962C8B-B14F-4D97-AF65-F5344CB8AC3E}">
        <p14:creationId xmlns:p14="http://schemas.microsoft.com/office/powerpoint/2010/main" val="223166533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0414CFB2-2F8D-4DE7-ACC6-B68A7B513153}" type="datetime1">
              <a:rPr lang="es-ES" smtClean="0">
                <a:solidFill>
                  <a:srgbClr val="04617B">
                    <a:shade val="90000"/>
                  </a:srgbClr>
                </a:solidFill>
              </a:rPr>
              <a:pPr/>
              <a:t>26/05/2017</a:t>
            </a:fld>
            <a:endParaRPr lang="es-ES">
              <a:solidFill>
                <a:srgbClr val="04617B">
                  <a:shade val="90000"/>
                </a:srgbClr>
              </a:solidFill>
            </a:endParaRPr>
          </a:p>
        </p:txBody>
      </p:sp>
      <p:sp>
        <p:nvSpPr>
          <p:cNvPr id="5" name="Footer Placeholder 4"/>
          <p:cNvSpPr>
            <a:spLocks noGrp="1"/>
          </p:cNvSpPr>
          <p:nvPr>
            <p:ph type="ftr" sz="quarter" idx="11"/>
          </p:nvPr>
        </p:nvSpPr>
        <p:spPr/>
        <p:txBody>
          <a:bodyPr/>
          <a:lstStyle/>
          <a:p>
            <a:endParaRPr lang="es-ES">
              <a:solidFill>
                <a:srgbClr val="04617B">
                  <a:shade val="90000"/>
                </a:srgbClr>
              </a:solidFill>
            </a:endParaRPr>
          </a:p>
        </p:txBody>
      </p:sp>
      <p:sp>
        <p:nvSpPr>
          <p:cNvPr id="6" name="Slide Number Placeholder 5"/>
          <p:cNvSpPr>
            <a:spLocks noGrp="1"/>
          </p:cNvSpPr>
          <p:nvPr>
            <p:ph type="sldNum" sz="quarter" idx="12"/>
          </p:nvPr>
        </p:nvSpPr>
        <p:spPr/>
        <p:txBody>
          <a:bodyPr/>
          <a:lstStyle/>
          <a:p>
            <a:fld id="{B28692E1-62C6-49D1-BE44-78BB1BB83A79}" type="slidenum">
              <a:rPr lang="es-ES" smtClean="0">
                <a:solidFill>
                  <a:srgbClr val="04617B">
                    <a:shade val="90000"/>
                  </a:srgbClr>
                </a:solidFill>
              </a:rPr>
              <a:pPr/>
              <a:t>‹Nº›</a:t>
            </a:fld>
            <a:endParaRPr lang="es-ES">
              <a:solidFill>
                <a:srgbClr val="04617B">
                  <a:shade val="90000"/>
                </a:srgbClr>
              </a:solidFill>
            </a:endParaRPr>
          </a:p>
        </p:txBody>
      </p:sp>
    </p:spTree>
    <p:extLst>
      <p:ext uri="{BB962C8B-B14F-4D97-AF65-F5344CB8AC3E}">
        <p14:creationId xmlns:p14="http://schemas.microsoft.com/office/powerpoint/2010/main" val="3333592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849AEDFF-5DDA-481E-A5E3-015494D182C7}" type="datetime1">
              <a:rPr lang="es-ES" smtClean="0">
                <a:solidFill>
                  <a:srgbClr val="DBF5F9">
                    <a:shade val="90000"/>
                  </a:srgbClr>
                </a:solidFill>
              </a:rPr>
              <a:pPr/>
              <a:t>26/05/2017</a:t>
            </a:fld>
            <a:endParaRPr lang="es-ES">
              <a:solidFill>
                <a:srgbClr val="DBF5F9">
                  <a:shade val="90000"/>
                </a:srgbClr>
              </a:solidFill>
            </a:endParaRPr>
          </a:p>
        </p:txBody>
      </p:sp>
      <p:sp>
        <p:nvSpPr>
          <p:cNvPr id="5" name="Footer Placeholder 4"/>
          <p:cNvSpPr>
            <a:spLocks noGrp="1"/>
          </p:cNvSpPr>
          <p:nvPr>
            <p:ph type="ftr" sz="quarter" idx="11"/>
          </p:nvPr>
        </p:nvSpPr>
        <p:spPr/>
        <p:txBody>
          <a:bodyPr/>
          <a:lstStyle/>
          <a:p>
            <a:endParaRPr lang="es-ES">
              <a:solidFill>
                <a:srgbClr val="DBF5F9">
                  <a:shade val="90000"/>
                </a:srgbClr>
              </a:solidFill>
            </a:endParaRPr>
          </a:p>
        </p:txBody>
      </p:sp>
      <p:sp>
        <p:nvSpPr>
          <p:cNvPr id="6" name="Slide Number Placeholder 5"/>
          <p:cNvSpPr>
            <a:spLocks noGrp="1"/>
          </p:cNvSpPr>
          <p:nvPr>
            <p:ph type="sldNum" sz="quarter" idx="12"/>
          </p:nvPr>
        </p:nvSpPr>
        <p:spPr/>
        <p:txBody>
          <a:bodyPr/>
          <a:lstStyle/>
          <a:p>
            <a:fld id="{B28692E1-62C6-49D1-BE44-78BB1BB83A79}" type="slidenum">
              <a:rPr lang="es-ES" smtClean="0">
                <a:solidFill>
                  <a:srgbClr val="DBF5F9">
                    <a:shade val="90000"/>
                  </a:srgbClr>
                </a:solidFill>
              </a:rPr>
              <a:pPr/>
              <a:t>‹Nº›</a:t>
            </a:fld>
            <a:endParaRPr lang="es-ES">
              <a:solidFill>
                <a:srgbClr val="DBF5F9">
                  <a:shade val="90000"/>
                </a:srgbClr>
              </a:solidFill>
            </a:endParaRPr>
          </a:p>
        </p:txBody>
      </p:sp>
    </p:spTree>
    <p:extLst>
      <p:ext uri="{BB962C8B-B14F-4D97-AF65-F5344CB8AC3E}">
        <p14:creationId xmlns:p14="http://schemas.microsoft.com/office/powerpoint/2010/main" val="3350055492"/>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E2B5AC61-108D-401B-A9B4-65B85152736D}" type="datetime1">
              <a:rPr lang="es-ES" smtClean="0">
                <a:solidFill>
                  <a:srgbClr val="04617B">
                    <a:shade val="90000"/>
                  </a:srgbClr>
                </a:solidFill>
              </a:rPr>
              <a:pPr/>
              <a:t>26/05/2017</a:t>
            </a:fld>
            <a:endParaRPr lang="es-ES">
              <a:solidFill>
                <a:srgbClr val="04617B">
                  <a:shade val="90000"/>
                </a:srgbClr>
              </a:solidFill>
            </a:endParaRPr>
          </a:p>
        </p:txBody>
      </p:sp>
      <p:sp>
        <p:nvSpPr>
          <p:cNvPr id="6" name="Footer Placeholder 5"/>
          <p:cNvSpPr>
            <a:spLocks noGrp="1"/>
          </p:cNvSpPr>
          <p:nvPr>
            <p:ph type="ftr" sz="quarter" idx="11"/>
          </p:nvPr>
        </p:nvSpPr>
        <p:spPr/>
        <p:txBody>
          <a:bodyPr/>
          <a:lstStyle/>
          <a:p>
            <a:endParaRPr lang="es-ES">
              <a:solidFill>
                <a:srgbClr val="04617B">
                  <a:shade val="90000"/>
                </a:srgbClr>
              </a:solidFill>
            </a:endParaRPr>
          </a:p>
        </p:txBody>
      </p:sp>
      <p:sp>
        <p:nvSpPr>
          <p:cNvPr id="7" name="Slide Number Placeholder 6"/>
          <p:cNvSpPr>
            <a:spLocks noGrp="1"/>
          </p:cNvSpPr>
          <p:nvPr>
            <p:ph type="sldNum" sz="quarter" idx="12"/>
          </p:nvPr>
        </p:nvSpPr>
        <p:spPr/>
        <p:txBody>
          <a:bodyPr/>
          <a:lstStyle/>
          <a:p>
            <a:fld id="{B28692E1-62C6-49D1-BE44-78BB1BB83A79}" type="slidenum">
              <a:rPr lang="es-ES" smtClean="0">
                <a:solidFill>
                  <a:srgbClr val="04617B">
                    <a:shade val="90000"/>
                  </a:srgbClr>
                </a:solidFill>
              </a:rPr>
              <a:pPr/>
              <a:t>‹Nº›</a:t>
            </a:fld>
            <a:endParaRPr lang="es-ES">
              <a:solidFill>
                <a:srgbClr val="04617B">
                  <a:shade val="90000"/>
                </a:srgbClr>
              </a:solidFill>
            </a:endParaRPr>
          </a:p>
        </p:txBody>
      </p:sp>
    </p:spTree>
    <p:extLst>
      <p:ext uri="{BB962C8B-B14F-4D97-AF65-F5344CB8AC3E}">
        <p14:creationId xmlns:p14="http://schemas.microsoft.com/office/powerpoint/2010/main" val="6516034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24D1E032-D2C6-42B1-A406-1DD498B111C8}" type="datetime1">
              <a:rPr lang="es-ES" smtClean="0">
                <a:solidFill>
                  <a:srgbClr val="04617B">
                    <a:shade val="90000"/>
                  </a:srgbClr>
                </a:solidFill>
              </a:rPr>
              <a:pPr/>
              <a:t>26/05/2017</a:t>
            </a:fld>
            <a:endParaRPr lang="es-ES">
              <a:solidFill>
                <a:srgbClr val="04617B">
                  <a:shade val="90000"/>
                </a:srgbClr>
              </a:solidFill>
            </a:endParaRPr>
          </a:p>
        </p:txBody>
      </p:sp>
      <p:sp>
        <p:nvSpPr>
          <p:cNvPr id="8" name="Footer Placeholder 7"/>
          <p:cNvSpPr>
            <a:spLocks noGrp="1"/>
          </p:cNvSpPr>
          <p:nvPr>
            <p:ph type="ftr" sz="quarter" idx="11"/>
          </p:nvPr>
        </p:nvSpPr>
        <p:spPr/>
        <p:txBody>
          <a:bodyPr/>
          <a:lstStyle/>
          <a:p>
            <a:endParaRPr lang="es-ES">
              <a:solidFill>
                <a:srgbClr val="04617B">
                  <a:shade val="90000"/>
                </a:srgbClr>
              </a:solidFill>
            </a:endParaRPr>
          </a:p>
        </p:txBody>
      </p:sp>
      <p:sp>
        <p:nvSpPr>
          <p:cNvPr id="9" name="Slide Number Placeholder 8"/>
          <p:cNvSpPr>
            <a:spLocks noGrp="1"/>
          </p:cNvSpPr>
          <p:nvPr>
            <p:ph type="sldNum" sz="quarter" idx="12"/>
          </p:nvPr>
        </p:nvSpPr>
        <p:spPr/>
        <p:txBody>
          <a:bodyPr/>
          <a:lstStyle/>
          <a:p>
            <a:fld id="{B28692E1-62C6-49D1-BE44-78BB1BB83A79}" type="slidenum">
              <a:rPr lang="es-ES" smtClean="0">
                <a:solidFill>
                  <a:srgbClr val="04617B">
                    <a:shade val="90000"/>
                  </a:srgbClr>
                </a:solidFill>
              </a:rPr>
              <a:pPr/>
              <a:t>‹Nº›</a:t>
            </a:fld>
            <a:endParaRPr lang="es-ES">
              <a:solidFill>
                <a:srgbClr val="04617B">
                  <a:shade val="90000"/>
                </a:srgbClr>
              </a:solidFill>
            </a:endParaRPr>
          </a:p>
        </p:txBody>
      </p:sp>
    </p:spTree>
    <p:extLst>
      <p:ext uri="{BB962C8B-B14F-4D97-AF65-F5344CB8AC3E}">
        <p14:creationId xmlns:p14="http://schemas.microsoft.com/office/powerpoint/2010/main" val="10867739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3C3CEB6D-6CC4-4731-86F0-D226FD97E3E4}" type="datetime1">
              <a:rPr lang="es-ES" smtClean="0">
                <a:solidFill>
                  <a:srgbClr val="04617B">
                    <a:shade val="90000"/>
                  </a:srgbClr>
                </a:solidFill>
              </a:rPr>
              <a:pPr/>
              <a:t>26/05/2017</a:t>
            </a:fld>
            <a:endParaRPr lang="es-ES">
              <a:solidFill>
                <a:srgbClr val="04617B">
                  <a:shade val="90000"/>
                </a:srgbClr>
              </a:solidFill>
            </a:endParaRPr>
          </a:p>
        </p:txBody>
      </p:sp>
      <p:sp>
        <p:nvSpPr>
          <p:cNvPr id="4" name="Footer Placeholder 3"/>
          <p:cNvSpPr>
            <a:spLocks noGrp="1"/>
          </p:cNvSpPr>
          <p:nvPr>
            <p:ph type="ftr" sz="quarter" idx="11"/>
          </p:nvPr>
        </p:nvSpPr>
        <p:spPr/>
        <p:txBody>
          <a:bodyPr/>
          <a:lstStyle/>
          <a:p>
            <a:endParaRPr lang="es-ES">
              <a:solidFill>
                <a:srgbClr val="04617B">
                  <a:shade val="90000"/>
                </a:srgbClr>
              </a:solidFill>
            </a:endParaRPr>
          </a:p>
        </p:txBody>
      </p:sp>
      <p:sp>
        <p:nvSpPr>
          <p:cNvPr id="5" name="Slide Number Placeholder 4"/>
          <p:cNvSpPr>
            <a:spLocks noGrp="1"/>
          </p:cNvSpPr>
          <p:nvPr>
            <p:ph type="sldNum" sz="quarter" idx="12"/>
          </p:nvPr>
        </p:nvSpPr>
        <p:spPr/>
        <p:txBody>
          <a:bodyPr/>
          <a:lstStyle/>
          <a:p>
            <a:fld id="{B28692E1-62C6-49D1-BE44-78BB1BB83A79}" type="slidenum">
              <a:rPr lang="es-ES" smtClean="0">
                <a:solidFill>
                  <a:srgbClr val="04617B">
                    <a:shade val="90000"/>
                  </a:srgbClr>
                </a:solidFill>
              </a:rPr>
              <a:pPr/>
              <a:t>‹Nº›</a:t>
            </a:fld>
            <a:endParaRPr lang="es-ES">
              <a:solidFill>
                <a:srgbClr val="04617B">
                  <a:shade val="90000"/>
                </a:srgbClr>
              </a:solidFill>
            </a:endParaRPr>
          </a:p>
        </p:txBody>
      </p:sp>
    </p:spTree>
    <p:extLst>
      <p:ext uri="{BB962C8B-B14F-4D97-AF65-F5344CB8AC3E}">
        <p14:creationId xmlns:p14="http://schemas.microsoft.com/office/powerpoint/2010/main" val="1710093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0" i="1" u="none" strike="noStrike" kern="0" cap="none" spc="-150"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smtClean="0"/>
              <a:t>click to…</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897D0-8DDE-427E-A8AB-CC916916778E}" type="datetime1">
              <a:rPr lang="es-ES" smtClean="0">
                <a:solidFill>
                  <a:srgbClr val="04617B">
                    <a:shade val="90000"/>
                  </a:srgbClr>
                </a:solidFill>
              </a:rPr>
              <a:pPr/>
              <a:t>26/05/2017</a:t>
            </a:fld>
            <a:endParaRPr lang="es-ES">
              <a:solidFill>
                <a:srgbClr val="04617B">
                  <a:shade val="90000"/>
                </a:srgbClr>
              </a:solidFill>
            </a:endParaRPr>
          </a:p>
        </p:txBody>
      </p:sp>
      <p:sp>
        <p:nvSpPr>
          <p:cNvPr id="3" name="Footer Placeholder 2"/>
          <p:cNvSpPr>
            <a:spLocks noGrp="1"/>
          </p:cNvSpPr>
          <p:nvPr>
            <p:ph type="ftr" sz="quarter" idx="11"/>
          </p:nvPr>
        </p:nvSpPr>
        <p:spPr/>
        <p:txBody>
          <a:bodyPr/>
          <a:lstStyle/>
          <a:p>
            <a:endParaRPr lang="es-ES">
              <a:solidFill>
                <a:srgbClr val="04617B">
                  <a:shade val="90000"/>
                </a:srgbClr>
              </a:solidFill>
            </a:endParaRPr>
          </a:p>
        </p:txBody>
      </p:sp>
      <p:sp>
        <p:nvSpPr>
          <p:cNvPr id="4" name="Slide Number Placeholder 3"/>
          <p:cNvSpPr>
            <a:spLocks noGrp="1"/>
          </p:cNvSpPr>
          <p:nvPr>
            <p:ph type="sldNum" sz="quarter" idx="12"/>
          </p:nvPr>
        </p:nvSpPr>
        <p:spPr/>
        <p:txBody>
          <a:bodyPr/>
          <a:lstStyle/>
          <a:p>
            <a:fld id="{B28692E1-62C6-49D1-BE44-78BB1BB83A79}" type="slidenum">
              <a:rPr lang="es-ES" smtClean="0">
                <a:solidFill>
                  <a:srgbClr val="04617B">
                    <a:shade val="90000"/>
                  </a:srgbClr>
                </a:solidFill>
              </a:rPr>
              <a:pPr/>
              <a:t>‹Nº›</a:t>
            </a:fld>
            <a:endParaRPr lang="es-ES">
              <a:solidFill>
                <a:srgbClr val="04617B">
                  <a:shade val="90000"/>
                </a:srgbClr>
              </a:solidFill>
            </a:endParaRPr>
          </a:p>
        </p:txBody>
      </p:sp>
    </p:spTree>
    <p:extLst>
      <p:ext uri="{BB962C8B-B14F-4D97-AF65-F5344CB8AC3E}">
        <p14:creationId xmlns:p14="http://schemas.microsoft.com/office/powerpoint/2010/main" val="14792685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9CD774F4-F62D-491A-80D1-1F99B3769FDC}" type="datetime1">
              <a:rPr lang="es-ES" smtClean="0">
                <a:solidFill>
                  <a:srgbClr val="04617B">
                    <a:shade val="90000"/>
                  </a:srgbClr>
                </a:solidFill>
              </a:rPr>
              <a:pPr/>
              <a:t>26/05/2017</a:t>
            </a:fld>
            <a:endParaRPr lang="es-ES">
              <a:solidFill>
                <a:srgbClr val="04617B">
                  <a:shade val="90000"/>
                </a:srgbClr>
              </a:solidFill>
            </a:endParaRPr>
          </a:p>
        </p:txBody>
      </p:sp>
      <p:sp>
        <p:nvSpPr>
          <p:cNvPr id="6" name="Footer Placeholder 5"/>
          <p:cNvSpPr>
            <a:spLocks noGrp="1"/>
          </p:cNvSpPr>
          <p:nvPr>
            <p:ph type="ftr" sz="quarter" idx="11"/>
          </p:nvPr>
        </p:nvSpPr>
        <p:spPr/>
        <p:txBody>
          <a:bodyPr/>
          <a:lstStyle/>
          <a:p>
            <a:endParaRPr lang="es-ES">
              <a:solidFill>
                <a:srgbClr val="04617B">
                  <a:shade val="90000"/>
                </a:srgbClr>
              </a:solidFill>
            </a:endParaRPr>
          </a:p>
        </p:txBody>
      </p:sp>
      <p:sp>
        <p:nvSpPr>
          <p:cNvPr id="7" name="Slide Number Placeholder 6"/>
          <p:cNvSpPr>
            <a:spLocks noGrp="1"/>
          </p:cNvSpPr>
          <p:nvPr>
            <p:ph type="sldNum" sz="quarter" idx="12"/>
          </p:nvPr>
        </p:nvSpPr>
        <p:spPr/>
        <p:txBody>
          <a:bodyPr/>
          <a:lstStyle/>
          <a:p>
            <a:fld id="{B28692E1-62C6-49D1-BE44-78BB1BB83A79}" type="slidenum">
              <a:rPr lang="es-ES" smtClean="0">
                <a:solidFill>
                  <a:srgbClr val="04617B">
                    <a:shade val="90000"/>
                  </a:srgbClr>
                </a:solidFill>
              </a:rPr>
              <a:pPr/>
              <a:t>‹Nº›</a:t>
            </a:fld>
            <a:endParaRPr lang="es-ES">
              <a:solidFill>
                <a:srgbClr val="04617B">
                  <a:shade val="90000"/>
                </a:srgbClr>
              </a:solidFill>
            </a:endParaRPr>
          </a:p>
        </p:txBody>
      </p:sp>
    </p:spTree>
    <p:extLst>
      <p:ext uri="{BB962C8B-B14F-4D97-AF65-F5344CB8AC3E}">
        <p14:creationId xmlns:p14="http://schemas.microsoft.com/office/powerpoint/2010/main" val="9309245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6C1EFA90-9D96-4FE5-8145-B9199372C43A}" type="datetime1">
              <a:rPr lang="es-ES" smtClean="0">
                <a:solidFill>
                  <a:srgbClr val="04617B">
                    <a:shade val="90000"/>
                  </a:srgbClr>
                </a:solidFill>
              </a:rPr>
              <a:pPr/>
              <a:t>26/05/2017</a:t>
            </a:fld>
            <a:endParaRPr lang="es-ES">
              <a:solidFill>
                <a:srgbClr val="04617B">
                  <a:shade val="90000"/>
                </a:srgbClr>
              </a:solidFill>
            </a:endParaRPr>
          </a:p>
        </p:txBody>
      </p:sp>
      <p:sp>
        <p:nvSpPr>
          <p:cNvPr id="6" name="Footer Placeholder 5"/>
          <p:cNvSpPr>
            <a:spLocks noGrp="1"/>
          </p:cNvSpPr>
          <p:nvPr>
            <p:ph type="ftr" sz="quarter" idx="11"/>
          </p:nvPr>
        </p:nvSpPr>
        <p:spPr/>
        <p:txBody>
          <a:bodyPr/>
          <a:lstStyle/>
          <a:p>
            <a:endParaRPr lang="es-ES">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B28692E1-62C6-49D1-BE44-78BB1BB83A79}" type="slidenum">
              <a:rPr lang="es-ES" smtClean="0">
                <a:solidFill>
                  <a:srgbClr val="04617B">
                    <a:shade val="90000"/>
                  </a:srgbClr>
                </a:solidFill>
              </a:rPr>
              <a:pPr/>
              <a:t>‹Nº›</a:t>
            </a:fld>
            <a:endParaRPr lang="es-ES">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19089807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C7F38A23-20FC-4948-8AD8-857D15D25E44}" type="datetime1">
              <a:rPr lang="es-ES" smtClean="0">
                <a:solidFill>
                  <a:srgbClr val="04617B">
                    <a:shade val="90000"/>
                  </a:srgbClr>
                </a:solidFill>
              </a:rPr>
              <a:pPr/>
              <a:t>26/05/2017</a:t>
            </a:fld>
            <a:endParaRPr lang="es-ES">
              <a:solidFill>
                <a:srgbClr val="04617B">
                  <a:shade val="90000"/>
                </a:srgbClr>
              </a:solidFill>
            </a:endParaRPr>
          </a:p>
        </p:txBody>
      </p:sp>
      <p:sp>
        <p:nvSpPr>
          <p:cNvPr id="5" name="Footer Placeholder 4"/>
          <p:cNvSpPr>
            <a:spLocks noGrp="1"/>
          </p:cNvSpPr>
          <p:nvPr>
            <p:ph type="ftr" sz="quarter" idx="11"/>
          </p:nvPr>
        </p:nvSpPr>
        <p:spPr/>
        <p:txBody>
          <a:bodyPr/>
          <a:lstStyle/>
          <a:p>
            <a:endParaRPr lang="es-ES">
              <a:solidFill>
                <a:srgbClr val="04617B">
                  <a:shade val="90000"/>
                </a:srgbClr>
              </a:solidFill>
            </a:endParaRPr>
          </a:p>
        </p:txBody>
      </p:sp>
      <p:sp>
        <p:nvSpPr>
          <p:cNvPr id="6" name="Slide Number Placeholder 5"/>
          <p:cNvSpPr>
            <a:spLocks noGrp="1"/>
          </p:cNvSpPr>
          <p:nvPr>
            <p:ph type="sldNum" sz="quarter" idx="12"/>
          </p:nvPr>
        </p:nvSpPr>
        <p:spPr/>
        <p:txBody>
          <a:bodyPr/>
          <a:lstStyle/>
          <a:p>
            <a:fld id="{B28692E1-62C6-49D1-BE44-78BB1BB83A79}" type="slidenum">
              <a:rPr lang="es-ES" smtClean="0">
                <a:solidFill>
                  <a:srgbClr val="04617B">
                    <a:shade val="90000"/>
                  </a:srgbClr>
                </a:solidFill>
              </a:rPr>
              <a:pPr/>
              <a:t>‹Nº›</a:t>
            </a:fld>
            <a:endParaRPr lang="es-ES">
              <a:solidFill>
                <a:srgbClr val="04617B">
                  <a:shade val="90000"/>
                </a:srgbClr>
              </a:solidFill>
            </a:endParaRPr>
          </a:p>
        </p:txBody>
      </p:sp>
    </p:spTree>
    <p:extLst>
      <p:ext uri="{BB962C8B-B14F-4D97-AF65-F5344CB8AC3E}">
        <p14:creationId xmlns:p14="http://schemas.microsoft.com/office/powerpoint/2010/main" val="445832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2EEF139-386A-4C03-AD4F-BFBDAF7BB0B7}" type="datetime1">
              <a:rPr lang="es-ES" smtClean="0">
                <a:solidFill>
                  <a:srgbClr val="04617B">
                    <a:shade val="90000"/>
                  </a:srgbClr>
                </a:solidFill>
              </a:rPr>
              <a:pPr/>
              <a:t>26/05/2017</a:t>
            </a:fld>
            <a:endParaRPr lang="es-ES">
              <a:solidFill>
                <a:srgbClr val="04617B">
                  <a:shade val="90000"/>
                </a:srgbClr>
              </a:solidFill>
            </a:endParaRPr>
          </a:p>
        </p:txBody>
      </p:sp>
      <p:sp>
        <p:nvSpPr>
          <p:cNvPr id="5" name="Footer Placeholder 4"/>
          <p:cNvSpPr>
            <a:spLocks noGrp="1"/>
          </p:cNvSpPr>
          <p:nvPr>
            <p:ph type="ftr" sz="quarter" idx="11"/>
          </p:nvPr>
        </p:nvSpPr>
        <p:spPr/>
        <p:txBody>
          <a:bodyPr/>
          <a:lstStyle/>
          <a:p>
            <a:endParaRPr lang="es-ES">
              <a:solidFill>
                <a:srgbClr val="04617B">
                  <a:shade val="90000"/>
                </a:srgbClr>
              </a:solidFill>
            </a:endParaRPr>
          </a:p>
        </p:txBody>
      </p:sp>
      <p:sp>
        <p:nvSpPr>
          <p:cNvPr id="6" name="Slide Number Placeholder 5"/>
          <p:cNvSpPr>
            <a:spLocks noGrp="1"/>
          </p:cNvSpPr>
          <p:nvPr>
            <p:ph type="sldNum" sz="quarter" idx="12"/>
          </p:nvPr>
        </p:nvSpPr>
        <p:spPr/>
        <p:txBody>
          <a:bodyPr/>
          <a:lstStyle/>
          <a:p>
            <a:fld id="{B28692E1-62C6-49D1-BE44-78BB1BB83A79}" type="slidenum">
              <a:rPr lang="es-ES" smtClean="0">
                <a:solidFill>
                  <a:srgbClr val="04617B">
                    <a:shade val="90000"/>
                  </a:srgbClr>
                </a:solidFill>
              </a:rPr>
              <a:pPr/>
              <a:t>‹Nº›</a:t>
            </a:fld>
            <a:endParaRPr lang="es-ES">
              <a:solidFill>
                <a:srgbClr val="04617B">
                  <a:shade val="90000"/>
                </a:srgbClr>
              </a:solidFill>
            </a:endParaRPr>
          </a:p>
        </p:txBody>
      </p:sp>
    </p:spTree>
    <p:extLst>
      <p:ext uri="{BB962C8B-B14F-4D97-AF65-F5344CB8AC3E}">
        <p14:creationId xmlns:p14="http://schemas.microsoft.com/office/powerpoint/2010/main" val="17319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4"/>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5"/>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3"/>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46D93F3-8567-4954-BAB8-39ED40BA4203}" type="datetime1">
              <a:rPr lang="es-ES" smtClean="0">
                <a:solidFill>
                  <a:srgbClr val="04617B">
                    <a:shade val="90000"/>
                  </a:srgbClr>
                </a:solidFill>
              </a:rPr>
              <a:pPr/>
              <a:t>26/05/2017</a:t>
            </a:fld>
            <a:endParaRPr lang="es-ES">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28692E1-62C6-49D1-BE44-78BB1BB83A79}" type="slidenum">
              <a:rPr lang="es-ES" smtClean="0">
                <a:solidFill>
                  <a:srgbClr val="04617B">
                    <a:shade val="90000"/>
                  </a:srgbClr>
                </a:solidFill>
              </a:rPr>
              <a:pPr/>
              <a:t>‹Nº›</a:t>
            </a:fld>
            <a:endParaRPr lang="es-ES">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89639779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2">
            <a:lumMod val="75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55348" y="4509120"/>
            <a:ext cx="7704856" cy="2103087"/>
          </a:xfrm>
          <a:ln>
            <a:noFill/>
          </a:ln>
        </p:spPr>
        <p:txBody>
          <a:bodyPr>
            <a:normAutofit fontScale="55000" lnSpcReduction="20000"/>
          </a:bodyPr>
          <a:lstStyle/>
          <a:p>
            <a:pPr marL="0" indent="0" algn="ctr">
              <a:lnSpc>
                <a:spcPct val="90000"/>
              </a:lnSpc>
              <a:spcBef>
                <a:spcPts val="0"/>
              </a:spcBef>
              <a:buNone/>
            </a:pPr>
            <a:endParaRPr lang="es-ES_tradnl" sz="5400" b="0" i="0" noProof="1" smtClean="0">
              <a:solidFill>
                <a:srgbClr val="FFFFFF">
                  <a:tint val="75000"/>
                </a:srgbClr>
              </a:solidFill>
            </a:endParaRPr>
          </a:p>
          <a:p>
            <a:pPr marL="0" indent="0" algn="ctr">
              <a:lnSpc>
                <a:spcPct val="90000"/>
              </a:lnSpc>
              <a:spcBef>
                <a:spcPts val="0"/>
              </a:spcBef>
              <a:buNone/>
            </a:pPr>
            <a:r>
              <a:rPr lang="es-ES_tradnl" sz="7600" noProof="1" smtClean="0">
                <a:solidFill>
                  <a:schemeClr val="tx1"/>
                </a:solidFill>
              </a:rPr>
              <a:t>CENTRO DE CALIDAD Y PRUEBAS</a:t>
            </a:r>
          </a:p>
          <a:p>
            <a:pPr marL="0" indent="0" algn="ctr">
              <a:lnSpc>
                <a:spcPct val="90000"/>
              </a:lnSpc>
              <a:spcBef>
                <a:spcPts val="0"/>
              </a:spcBef>
              <a:buNone/>
            </a:pPr>
            <a:endParaRPr lang="es-ES_tradnl" sz="7600" noProof="1" smtClean="0">
              <a:solidFill>
                <a:schemeClr val="tx1"/>
              </a:solidFill>
            </a:endParaRPr>
          </a:p>
          <a:p>
            <a:pPr marL="0" indent="0" algn="ctr">
              <a:lnSpc>
                <a:spcPct val="90000"/>
              </a:lnSpc>
              <a:spcBef>
                <a:spcPts val="0"/>
              </a:spcBef>
              <a:buNone/>
            </a:pPr>
            <a:r>
              <a:rPr lang="es-ES_tradnl" sz="7600" b="0" i="0" noProof="1" smtClean="0">
                <a:solidFill>
                  <a:schemeClr val="tx1"/>
                </a:solidFill>
              </a:rPr>
              <a:t>PRACTICAS 2016 – 2017 </a:t>
            </a:r>
            <a:endParaRPr lang="es-ES_tradnl" sz="7600" b="0" i="0" noProof="1">
              <a:solidFill>
                <a:schemeClr val="tx1"/>
              </a:solidFill>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348" y="692696"/>
            <a:ext cx="7773485" cy="326753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9" name="Picture 4" descr="C:\Users\0011007\Desktop\Logo ViewNe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46195" y="3068960"/>
            <a:ext cx="1251610" cy="274028"/>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58212" y="1268760"/>
            <a:ext cx="499128" cy="482614"/>
          </a:xfrm>
          <a:prstGeom prst="rect">
            <a:avLst/>
          </a:prstGeom>
          <a:effectLst>
            <a:outerShdw dist="50800" dir="5400000" algn="ctr" rotWithShape="0">
              <a:srgbClr val="000000">
                <a:alpha val="0"/>
              </a:srgbClr>
            </a:outerShdw>
            <a:softEdge rad="76200"/>
          </a:effectLst>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B28692E1-62C6-49D1-BE44-78BB1BB83A79}" type="slidenum">
              <a:rPr lang="es-ES" smtClean="0">
                <a:solidFill>
                  <a:srgbClr val="04617B">
                    <a:shade val="90000"/>
                  </a:srgbClr>
                </a:solidFill>
              </a:rPr>
              <a:pPr/>
              <a:t>2</a:t>
            </a:fld>
            <a:endParaRPr lang="es-ES">
              <a:solidFill>
                <a:srgbClr val="04617B">
                  <a:shade val="90000"/>
                </a:srgbClr>
              </a:solidFill>
            </a:endParaRPr>
          </a:p>
        </p:txBody>
      </p:sp>
      <p:sp>
        <p:nvSpPr>
          <p:cNvPr id="3" name="2 Marcador de contenido"/>
          <p:cNvSpPr>
            <a:spLocks noGrp="1"/>
          </p:cNvSpPr>
          <p:nvPr>
            <p:ph idx="1"/>
          </p:nvPr>
        </p:nvSpPr>
        <p:spPr>
          <a:xfrm>
            <a:off x="-180528" y="1556792"/>
            <a:ext cx="8867328" cy="4320480"/>
          </a:xfrm>
        </p:spPr>
        <p:txBody>
          <a:bodyPr>
            <a:normAutofit fontScale="92500" lnSpcReduction="20000"/>
          </a:bodyPr>
          <a:lstStyle/>
          <a:p>
            <a:pPr lvl="2" algn="just" fontAlgn="base"/>
            <a:endParaRPr lang="es-ES" sz="2800" b="1" dirty="0" smtClean="0">
              <a:latin typeface="+mj-lt"/>
            </a:endParaRPr>
          </a:p>
          <a:p>
            <a:pPr lvl="2" algn="just" fontAlgn="base"/>
            <a:endParaRPr lang="es-ES" sz="2800" b="1" dirty="0" smtClean="0">
              <a:latin typeface="+mj-lt"/>
            </a:endParaRPr>
          </a:p>
          <a:p>
            <a:pPr lvl="2" algn="just" fontAlgn="base"/>
            <a:r>
              <a:rPr lang="es-ES" sz="2800" b="1" dirty="0" smtClean="0">
                <a:latin typeface="+mj-lt"/>
              </a:rPr>
              <a:t>Primeras impresiones:</a:t>
            </a:r>
            <a:r>
              <a:rPr lang="es-ES" sz="2800" dirty="0" smtClean="0">
                <a:latin typeface="+mj-lt"/>
              </a:rPr>
              <a:t> Presentación del equipo y del centro de trabajo. </a:t>
            </a:r>
            <a:endParaRPr lang="es-ES" sz="2800" dirty="0">
              <a:latin typeface="+mj-lt"/>
            </a:endParaRPr>
          </a:p>
          <a:p>
            <a:pPr lvl="2" fontAlgn="base"/>
            <a:r>
              <a:rPr lang="es-ES" sz="2800" b="1" dirty="0" smtClean="0">
                <a:latin typeface="+mj-lt"/>
              </a:rPr>
              <a:t>Formación </a:t>
            </a:r>
            <a:r>
              <a:rPr lang="es-ES" sz="2800" b="1" dirty="0" smtClean="0">
                <a:latin typeface="+mj-lt"/>
              </a:rPr>
              <a:t>continuada: </a:t>
            </a:r>
            <a:r>
              <a:rPr lang="es-ES" sz="2800" dirty="0" smtClean="0">
                <a:latin typeface="+mj-lt"/>
              </a:rPr>
              <a:t>fundamentos </a:t>
            </a:r>
            <a:r>
              <a:rPr lang="es-ES" sz="2800" dirty="0" smtClean="0">
                <a:latin typeface="+mj-lt"/>
              </a:rPr>
              <a:t>de las pruebas de </a:t>
            </a:r>
            <a:r>
              <a:rPr lang="es-ES" sz="2800" dirty="0" smtClean="0">
                <a:latin typeface="+mj-lt"/>
              </a:rPr>
              <a:t>software, herramientas y metodología.</a:t>
            </a:r>
            <a:endParaRPr lang="es-ES" sz="2800" dirty="0" smtClean="0">
              <a:latin typeface="+mj-lt"/>
            </a:endParaRPr>
          </a:p>
          <a:p>
            <a:pPr lvl="2" fontAlgn="base"/>
            <a:r>
              <a:rPr lang="es-ES" sz="2800" b="1" dirty="0" smtClean="0">
                <a:latin typeface="+mj-lt"/>
              </a:rPr>
              <a:t>Gestión de permisos</a:t>
            </a:r>
            <a:r>
              <a:rPr lang="es-ES" sz="2800" dirty="0" smtClean="0">
                <a:latin typeface="+mj-lt"/>
              </a:rPr>
              <a:t>, cuentas de usuario  y puesta en marcha de los entornos de trabajo.</a:t>
            </a:r>
          </a:p>
          <a:p>
            <a:pPr lvl="2" fontAlgn="base"/>
            <a:r>
              <a:rPr lang="es-ES" sz="2800" b="1" dirty="0" smtClean="0">
                <a:latin typeface="+mj-lt"/>
              </a:rPr>
              <a:t>Automatización de pruebas </a:t>
            </a:r>
            <a:r>
              <a:rPr lang="es-ES" sz="2800" dirty="0" smtClean="0">
                <a:latin typeface="+mj-lt"/>
              </a:rPr>
              <a:t>en dispositivos móviles.</a:t>
            </a:r>
            <a:r>
              <a:rPr lang="es-ES" sz="2800" b="1" dirty="0" smtClean="0">
                <a:latin typeface="+mj-lt"/>
              </a:rPr>
              <a:t> </a:t>
            </a:r>
          </a:p>
          <a:p>
            <a:pPr lvl="2" fontAlgn="base"/>
            <a:r>
              <a:rPr lang="es-ES" sz="2800" b="1" dirty="0" smtClean="0">
                <a:latin typeface="+mj-lt"/>
              </a:rPr>
              <a:t>Metodología de Pruebas funcionales: </a:t>
            </a:r>
            <a:r>
              <a:rPr lang="es-ES" sz="2800" dirty="0"/>
              <a:t>e</a:t>
            </a:r>
            <a:r>
              <a:rPr lang="es-ES" sz="2800" dirty="0" smtClean="0"/>
              <a:t>structura</a:t>
            </a:r>
            <a:r>
              <a:rPr lang="es-ES" sz="2800" dirty="0"/>
              <a:t>, diseño y </a:t>
            </a:r>
            <a:r>
              <a:rPr lang="es-ES" sz="2800" dirty="0" smtClean="0"/>
              <a:t>estrategia de ejecución</a:t>
            </a:r>
            <a:r>
              <a:rPr lang="es-ES" sz="2800" b="1" dirty="0" smtClean="0">
                <a:latin typeface="+mj-lt"/>
              </a:rPr>
              <a:t>.</a:t>
            </a:r>
            <a:endParaRPr lang="es-ES" sz="2800" dirty="0" smtClean="0">
              <a:latin typeface="+mj-lt"/>
            </a:endParaRPr>
          </a:p>
          <a:p>
            <a:pPr marL="0" indent="0">
              <a:buNone/>
            </a:pPr>
            <a:endParaRPr lang="es-ES" sz="1200" i="1" dirty="0">
              <a:latin typeface="+mj-lt"/>
            </a:endParaRPr>
          </a:p>
          <a:p>
            <a:pPr marL="0" indent="0" algn="just">
              <a:buNone/>
            </a:pPr>
            <a:endParaRPr lang="es-ES" sz="1200" i="1" dirty="0" smtClean="0">
              <a:latin typeface="+mj-lt"/>
            </a:endParaRPr>
          </a:p>
        </p:txBody>
      </p:sp>
      <p:sp>
        <p:nvSpPr>
          <p:cNvPr id="6" name="1 Título"/>
          <p:cNvSpPr txBox="1">
            <a:spLocks/>
          </p:cNvSpPr>
          <p:nvPr/>
        </p:nvSpPr>
        <p:spPr>
          <a:xfrm>
            <a:off x="3131840" y="908720"/>
            <a:ext cx="3600400" cy="576064"/>
          </a:xfrm>
          <a:prstGeom prst="rect">
            <a:avLst/>
          </a:prstGeom>
          <a:gradFill>
            <a:gsLst>
              <a:gs pos="0">
                <a:schemeClr val="accent4">
                  <a:lumMod val="40000"/>
                  <a:lumOff val="60000"/>
                </a:schemeClr>
              </a:gs>
              <a:gs pos="100000">
                <a:schemeClr val="bg1">
                  <a:lumMod val="75000"/>
                </a:schemeClr>
              </a:gs>
              <a:gs pos="100000">
                <a:schemeClr val="accent4">
                  <a:lumMod val="60000"/>
                </a:schemeClr>
              </a:gs>
            </a:gsLst>
            <a:path path="circle">
              <a:fillToRect l="50000" t="130000" r="50000" b="-30000"/>
            </a:path>
          </a:gradFill>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s-ES" sz="3600" b="1" dirty="0" smtClean="0">
                <a:solidFill>
                  <a:schemeClr val="accent1">
                    <a:lumMod val="50000"/>
                  </a:schemeClr>
                </a:solidFill>
              </a:rPr>
              <a:t>Testing</a:t>
            </a:r>
            <a:endParaRPr lang="es-ES" sz="3600" b="1" dirty="0">
              <a:solidFill>
                <a:schemeClr val="accent1">
                  <a:lumMod val="50000"/>
                </a:schemeClr>
              </a:solidFill>
            </a:endParaRPr>
          </a:p>
        </p:txBody>
      </p:sp>
    </p:spTree>
    <p:extLst>
      <p:ext uri="{BB962C8B-B14F-4D97-AF65-F5344CB8AC3E}">
        <p14:creationId xmlns:p14="http://schemas.microsoft.com/office/powerpoint/2010/main" val="3181091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B28692E1-62C6-49D1-BE44-78BB1BB83A79}" type="slidenum">
              <a:rPr lang="es-ES" smtClean="0">
                <a:solidFill>
                  <a:srgbClr val="04617B">
                    <a:shade val="90000"/>
                  </a:srgbClr>
                </a:solidFill>
              </a:rPr>
              <a:pPr/>
              <a:t>3</a:t>
            </a:fld>
            <a:endParaRPr lang="es-ES">
              <a:solidFill>
                <a:srgbClr val="04617B">
                  <a:shade val="90000"/>
                </a:srgbClr>
              </a:solidFill>
            </a:endParaRPr>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96791">
            <a:off x="3113549" y="1205418"/>
            <a:ext cx="5372201" cy="3801866"/>
          </a:xfrm>
          <a:prstGeom prst="rect">
            <a:avLst/>
          </a:prstGeom>
        </p:spPr>
      </p:pic>
      <p:sp>
        <p:nvSpPr>
          <p:cNvPr id="9" name="Marcador de texto 2"/>
          <p:cNvSpPr txBox="1">
            <a:spLocks/>
          </p:cNvSpPr>
          <p:nvPr/>
        </p:nvSpPr>
        <p:spPr>
          <a:xfrm>
            <a:off x="-21210" y="2009635"/>
            <a:ext cx="3321284" cy="1440160"/>
          </a:xfrm>
          <a:prstGeom prst="rect">
            <a:avLst/>
          </a:prstGeom>
        </p:spPr>
        <p:txBody>
          <a:bodyPr vert="horz" lIns="64008" rIns="45720" bIns="45720" anchor="t">
            <a:noAutofit/>
          </a:bodyPr>
          <a:lstStyle>
            <a:lvl1pPr marL="0" indent="0" algn="l" rtl="0" eaLnBrk="1" latinLnBrk="0" hangingPunct="1">
              <a:spcBef>
                <a:spcPts val="250"/>
              </a:spcBef>
              <a:buClr>
                <a:schemeClr val="accent3"/>
              </a:buClr>
              <a:buSzPct val="95000"/>
              <a:buFontTx/>
              <a:buNone/>
              <a:defRPr kumimoji="0" sz="13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12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10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9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9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ctr"/>
            <a:r>
              <a:rPr lang="es-ES" sz="2800" b="1" dirty="0" smtClean="0">
                <a:latin typeface="Adobe Fan Heiti Std B" panose="020B0700000000000000" pitchFamily="34" charset="-128"/>
                <a:ea typeface="Adobe Fan Heiti Std B" panose="020B0700000000000000" pitchFamily="34" charset="-128"/>
              </a:rPr>
              <a:t>Mis primeras impresiones en </a:t>
            </a:r>
          </a:p>
          <a:p>
            <a:pPr algn="ctr"/>
            <a:r>
              <a:rPr lang="es-ES" sz="2800" b="1" dirty="0" smtClean="0">
                <a:latin typeface="Adobe Fan Heiti Std B" panose="020B0700000000000000" pitchFamily="34" charset="-128"/>
                <a:ea typeface="Adobe Fan Heiti Std B" panose="020B0700000000000000" pitchFamily="34" charset="-128"/>
              </a:rPr>
              <a:t>“</a:t>
            </a:r>
            <a:r>
              <a:rPr lang="es-ES" sz="2800" b="1" dirty="0" err="1" smtClean="0">
                <a:latin typeface="Adobe Fan Heiti Std B" panose="020B0700000000000000" pitchFamily="34" charset="-128"/>
                <a:ea typeface="Adobe Fan Heiti Std B" panose="020B0700000000000000" pitchFamily="34" charset="-128"/>
              </a:rPr>
              <a:t>The</a:t>
            </a:r>
            <a:r>
              <a:rPr lang="es-ES" sz="2800" b="1" dirty="0" smtClean="0">
                <a:latin typeface="Adobe Fan Heiti Std B" panose="020B0700000000000000" pitchFamily="34" charset="-128"/>
                <a:ea typeface="Adobe Fan Heiti Std B" panose="020B0700000000000000" pitchFamily="34" charset="-128"/>
              </a:rPr>
              <a:t> Green </a:t>
            </a:r>
            <a:r>
              <a:rPr lang="es-ES" sz="2800" b="1" dirty="0" err="1" smtClean="0">
                <a:latin typeface="Adobe Fan Heiti Std B" panose="020B0700000000000000" pitchFamily="34" charset="-128"/>
                <a:ea typeface="Adobe Fan Heiti Std B" panose="020B0700000000000000" pitchFamily="34" charset="-128"/>
              </a:rPr>
              <a:t>Ray</a:t>
            </a:r>
            <a:r>
              <a:rPr lang="es-ES" sz="2800" b="1" dirty="0" smtClean="0">
                <a:latin typeface="Adobe Fan Heiti Std B" panose="020B0700000000000000" pitchFamily="34" charset="-128"/>
                <a:ea typeface="Adobe Fan Heiti Std B" panose="020B0700000000000000" pitchFamily="34" charset="-128"/>
              </a:rPr>
              <a:t>”</a:t>
            </a:r>
            <a:endParaRPr lang="es-ES" sz="2800" b="1"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25584651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4543" t="9785" r="5275" b="8574"/>
          <a:stretch/>
        </p:blipFill>
        <p:spPr>
          <a:xfrm>
            <a:off x="5513754" y="1677750"/>
            <a:ext cx="3240360" cy="2056961"/>
          </a:xfrm>
          <a:prstGeom prst="rect">
            <a:avLst/>
          </a:prstGeom>
          <a:ln>
            <a:solidFill>
              <a:schemeClr val="accent4">
                <a:lumMod val="75000"/>
              </a:schemeClr>
            </a:solidFill>
          </a:ln>
        </p:spPr>
      </p:pic>
      <p:sp>
        <p:nvSpPr>
          <p:cNvPr id="4" name="3 Marcador de número de diapositiva"/>
          <p:cNvSpPr>
            <a:spLocks noGrp="1"/>
          </p:cNvSpPr>
          <p:nvPr>
            <p:ph type="sldNum" sz="quarter" idx="12"/>
          </p:nvPr>
        </p:nvSpPr>
        <p:spPr/>
        <p:txBody>
          <a:bodyPr/>
          <a:lstStyle/>
          <a:p>
            <a:fld id="{B28692E1-62C6-49D1-BE44-78BB1BB83A79}" type="slidenum">
              <a:rPr lang="es-ES" smtClean="0"/>
              <a:t>4</a:t>
            </a:fld>
            <a:endParaRPr lang="es-ES"/>
          </a:p>
        </p:txBody>
      </p:sp>
      <p:pic>
        <p:nvPicPr>
          <p:cNvPr id="8" name="Picture 4" descr="C:\Users\0011007\Desktop\Logo ViewNe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7315" y="6048527"/>
            <a:ext cx="2160240" cy="472963"/>
          </a:xfrm>
          <a:prstGeom prst="rect">
            <a:avLst/>
          </a:prstGeom>
          <a:noFill/>
          <a:extLst>
            <a:ext uri="{909E8E84-426E-40DD-AFC4-6F175D3DCCD1}">
              <a14:hiddenFill xmlns:a14="http://schemas.microsoft.com/office/drawing/2010/main">
                <a:solidFill>
                  <a:srgbClr val="FFFFFF"/>
                </a:solidFill>
              </a14:hiddenFill>
            </a:ext>
          </a:extLst>
        </p:spPr>
      </p:pic>
      <p:pic>
        <p:nvPicPr>
          <p:cNvPr id="5" name="Marcador de contenido 4"/>
          <p:cNvPicPr>
            <a:picLocks noGrp="1" noChangeAspect="1"/>
          </p:cNvPicPr>
          <p:nvPr>
            <p:ph idx="1"/>
          </p:nvPr>
        </p:nvPicPr>
        <p:blipFill rotWithShape="1">
          <a:blip r:embed="rId5" cstate="print">
            <a:extLst>
              <a:ext uri="{28A0092B-C50C-407E-A947-70E740481C1C}">
                <a14:useLocalDpi xmlns:a14="http://schemas.microsoft.com/office/drawing/2010/main" val="0"/>
              </a:ext>
            </a:extLst>
          </a:blip>
          <a:srcRect l="2196" t="4777" r="1959" b="5436"/>
          <a:stretch/>
        </p:blipFill>
        <p:spPr>
          <a:xfrm>
            <a:off x="611559" y="1412775"/>
            <a:ext cx="4464497" cy="2088233"/>
          </a:xfrm>
          <a:ln>
            <a:solidFill>
              <a:srgbClr val="FFC000"/>
            </a:solidFill>
          </a:ln>
        </p:spPr>
      </p:pic>
      <p:pic>
        <p:nvPicPr>
          <p:cNvPr id="10" name="Imagen 9"/>
          <p:cNvPicPr>
            <a:picLocks noChangeAspect="1"/>
          </p:cNvPicPr>
          <p:nvPr/>
        </p:nvPicPr>
        <p:blipFill rotWithShape="1">
          <a:blip r:embed="rId6">
            <a:extLst>
              <a:ext uri="{28A0092B-C50C-407E-A947-70E740481C1C}">
                <a14:useLocalDpi xmlns:a14="http://schemas.microsoft.com/office/drawing/2010/main" val="0"/>
              </a:ext>
            </a:extLst>
          </a:blip>
          <a:srcRect l="2696" t="3135" r="3756" b="6156"/>
          <a:stretch/>
        </p:blipFill>
        <p:spPr>
          <a:xfrm>
            <a:off x="3960401" y="4119563"/>
            <a:ext cx="4209537" cy="2612817"/>
          </a:xfrm>
          <a:prstGeom prst="rect">
            <a:avLst/>
          </a:prstGeom>
          <a:ln>
            <a:solidFill>
              <a:schemeClr val="accent1">
                <a:lumMod val="75000"/>
              </a:schemeClr>
            </a:solidFill>
          </a:ln>
        </p:spPr>
      </p:pic>
      <p:sp>
        <p:nvSpPr>
          <p:cNvPr id="11" name="1 Título"/>
          <p:cNvSpPr txBox="1">
            <a:spLocks/>
          </p:cNvSpPr>
          <p:nvPr/>
        </p:nvSpPr>
        <p:spPr>
          <a:xfrm>
            <a:off x="1845257" y="327923"/>
            <a:ext cx="5770985" cy="548824"/>
          </a:xfrm>
          <a:prstGeom prst="rect">
            <a:avLst/>
          </a:prstGeom>
          <a:gradFill>
            <a:gsLst>
              <a:gs pos="0">
                <a:schemeClr val="accent4">
                  <a:lumMod val="40000"/>
                  <a:lumOff val="60000"/>
                </a:schemeClr>
              </a:gs>
              <a:gs pos="100000">
                <a:schemeClr val="bg1">
                  <a:lumMod val="75000"/>
                </a:schemeClr>
              </a:gs>
              <a:gs pos="100000">
                <a:schemeClr val="accent4">
                  <a:lumMod val="60000"/>
                </a:schemeClr>
              </a:gs>
            </a:gsLst>
            <a:path path="circle">
              <a:fillToRect l="50000" t="130000" r="50000" b="-30000"/>
            </a:path>
          </a:gradFill>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s-ES" sz="3600" dirty="0" smtClean="0">
                <a:solidFill>
                  <a:schemeClr val="accent1">
                    <a:lumMod val="50000"/>
                  </a:schemeClr>
                </a:solidFill>
              </a:rPr>
              <a:t>Formación continua.</a:t>
            </a:r>
            <a:endParaRPr lang="es-ES" sz="3600" dirty="0">
              <a:solidFill>
                <a:schemeClr val="accent1">
                  <a:lumMod val="50000"/>
                </a:schemeClr>
              </a:solidFill>
            </a:endParaRPr>
          </a:p>
        </p:txBody>
      </p:sp>
      <p:sp>
        <p:nvSpPr>
          <p:cNvPr id="9" name="Elipse 8"/>
          <p:cNvSpPr/>
          <p:nvPr/>
        </p:nvSpPr>
        <p:spPr>
          <a:xfrm>
            <a:off x="702928" y="1090650"/>
            <a:ext cx="4373128" cy="356220"/>
          </a:xfrm>
          <a:prstGeom prst="ellipse">
            <a:avLst/>
          </a:prstGeom>
          <a:noFill/>
          <a:effectLst>
            <a:softEdge rad="342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ln>
                  <a:solidFill>
                    <a:schemeClr val="bg1">
                      <a:lumMod val="50000"/>
                    </a:schemeClr>
                  </a:solidFill>
                </a:ln>
                <a:solidFill>
                  <a:schemeClr val="tx1">
                    <a:lumMod val="50000"/>
                    <a:lumOff val="50000"/>
                  </a:schemeClr>
                </a:solidFill>
              </a:rPr>
              <a:t>Centro de calidad y pruebas</a:t>
            </a:r>
            <a:endParaRPr lang="es-ES" dirty="0">
              <a:ln>
                <a:solidFill>
                  <a:schemeClr val="bg1">
                    <a:lumMod val="50000"/>
                  </a:schemeClr>
                </a:solidFill>
              </a:ln>
              <a:solidFill>
                <a:schemeClr val="tx1">
                  <a:lumMod val="50000"/>
                  <a:lumOff val="50000"/>
                </a:schemeClr>
              </a:solidFill>
            </a:endParaRPr>
          </a:p>
        </p:txBody>
      </p:sp>
      <p:sp>
        <p:nvSpPr>
          <p:cNvPr id="12" name="Elipse 11"/>
          <p:cNvSpPr/>
          <p:nvPr/>
        </p:nvSpPr>
        <p:spPr>
          <a:xfrm>
            <a:off x="2942501" y="3771549"/>
            <a:ext cx="6245336" cy="381687"/>
          </a:xfrm>
          <a:prstGeom prst="ellipse">
            <a:avLst/>
          </a:prstGeom>
          <a:noFill/>
          <a:effectLst>
            <a:softEdge rad="342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ln>
                  <a:solidFill>
                    <a:schemeClr val="bg1">
                      <a:lumMod val="50000"/>
                    </a:schemeClr>
                  </a:solidFill>
                </a:ln>
                <a:solidFill>
                  <a:schemeClr val="tx1">
                    <a:lumMod val="50000"/>
                    <a:lumOff val="50000"/>
                  </a:schemeClr>
                </a:solidFill>
              </a:rPr>
              <a:t>Trabajo en equipo – reuniones periódicas</a:t>
            </a:r>
            <a:endParaRPr lang="es-ES" dirty="0">
              <a:ln>
                <a:solidFill>
                  <a:schemeClr val="bg1">
                    <a:lumMod val="50000"/>
                  </a:schemeClr>
                </a:solidFill>
              </a:ln>
              <a:solidFill>
                <a:schemeClr val="tx1">
                  <a:lumMod val="50000"/>
                  <a:lumOff val="50000"/>
                </a:schemeClr>
              </a:solidFill>
            </a:endParaRPr>
          </a:p>
        </p:txBody>
      </p:sp>
      <p:sp>
        <p:nvSpPr>
          <p:cNvPr id="13" name="Elipse 12"/>
          <p:cNvSpPr/>
          <p:nvPr/>
        </p:nvSpPr>
        <p:spPr>
          <a:xfrm>
            <a:off x="5695910" y="1308557"/>
            <a:ext cx="2808312" cy="288031"/>
          </a:xfrm>
          <a:prstGeom prst="ellipse">
            <a:avLst/>
          </a:prstGeom>
          <a:noFill/>
          <a:effectLst>
            <a:softEdge rad="342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ln>
                  <a:solidFill>
                    <a:schemeClr val="bg1">
                      <a:lumMod val="50000"/>
                    </a:schemeClr>
                  </a:solidFill>
                </a:ln>
                <a:solidFill>
                  <a:schemeClr val="tx1">
                    <a:lumMod val="50000"/>
                    <a:lumOff val="50000"/>
                  </a:schemeClr>
                </a:solidFill>
              </a:rPr>
              <a:t>Guías y tutoriales</a:t>
            </a:r>
          </a:p>
        </p:txBody>
      </p:sp>
      <p:pic>
        <p:nvPicPr>
          <p:cNvPr id="2" name="Imagen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1600" y="3734711"/>
            <a:ext cx="2587438" cy="1971550"/>
          </a:xfrm>
          <a:prstGeom prst="rect">
            <a:avLst/>
          </a:prstGeom>
        </p:spPr>
      </p:pic>
    </p:spTree>
    <p:extLst>
      <p:ext uri="{BB962C8B-B14F-4D97-AF65-F5344CB8AC3E}">
        <p14:creationId xmlns:p14="http://schemas.microsoft.com/office/powerpoint/2010/main" val="613914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a:xfrm>
            <a:off x="1686507" y="455978"/>
            <a:ext cx="5770985" cy="533342"/>
          </a:xfrm>
          <a:gradFill>
            <a:gsLst>
              <a:gs pos="0">
                <a:schemeClr val="accent4">
                  <a:lumMod val="40000"/>
                  <a:lumOff val="60000"/>
                </a:schemeClr>
              </a:gs>
              <a:gs pos="100000">
                <a:schemeClr val="bg1">
                  <a:lumMod val="75000"/>
                </a:schemeClr>
              </a:gs>
              <a:gs pos="100000">
                <a:schemeClr val="accent4">
                  <a:lumMod val="60000"/>
                </a:schemeClr>
              </a:gs>
            </a:gsLst>
            <a:path path="circle">
              <a:fillToRect l="50000" t="130000" r="50000" b="-30000"/>
            </a:path>
          </a:gradFill>
        </p:spPr>
        <p:txBody>
          <a:bodyPr>
            <a:noAutofit/>
          </a:bodyPr>
          <a:lstStyle/>
          <a:p>
            <a:pPr algn="ctr"/>
            <a:r>
              <a:rPr lang="es-ES" sz="3600" dirty="0">
                <a:solidFill>
                  <a:schemeClr val="accent1">
                    <a:lumMod val="50000"/>
                  </a:schemeClr>
                </a:solidFill>
              </a:rPr>
              <a:t>Prácticas en Proyectos reales</a:t>
            </a:r>
          </a:p>
        </p:txBody>
      </p:sp>
      <p:sp>
        <p:nvSpPr>
          <p:cNvPr id="4" name="3 Marcador de número de diapositiva"/>
          <p:cNvSpPr>
            <a:spLocks noGrp="1"/>
          </p:cNvSpPr>
          <p:nvPr>
            <p:ph type="sldNum" sz="quarter" idx="12"/>
          </p:nvPr>
        </p:nvSpPr>
        <p:spPr/>
        <p:txBody>
          <a:bodyPr/>
          <a:lstStyle/>
          <a:p>
            <a:fld id="{B28692E1-62C6-49D1-BE44-78BB1BB83A79}" type="slidenum">
              <a:rPr lang="es-ES" smtClean="0"/>
              <a:t>5</a:t>
            </a:fld>
            <a:endParaRPr lang="es-ES"/>
          </a:p>
        </p:txBody>
      </p:sp>
      <p:pic>
        <p:nvPicPr>
          <p:cNvPr id="8" name="Picture 4" descr="C:\Users\0011007\Desktop\Logo ViewNex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035" y="5908583"/>
            <a:ext cx="3303845" cy="723344"/>
          </a:xfrm>
          <a:prstGeom prst="rect">
            <a:avLst/>
          </a:prstGeom>
          <a:noFill/>
          <a:extLst>
            <a:ext uri="{909E8E84-426E-40DD-AFC4-6F175D3DCCD1}">
              <a14:hiddenFill xmlns:a14="http://schemas.microsoft.com/office/drawing/2010/main">
                <a:solidFill>
                  <a:srgbClr val="FFFFFF"/>
                </a:solidFill>
              </a14:hiddenFill>
            </a:ext>
          </a:extLst>
        </p:spPr>
      </p:pic>
      <p:sp>
        <p:nvSpPr>
          <p:cNvPr id="3" name="2 Marcador de contenido"/>
          <p:cNvSpPr>
            <a:spLocks noGrp="1"/>
          </p:cNvSpPr>
          <p:nvPr>
            <p:ph idx="1"/>
          </p:nvPr>
        </p:nvSpPr>
        <p:spPr>
          <a:xfrm>
            <a:off x="421974" y="1391636"/>
            <a:ext cx="8229600" cy="4839816"/>
          </a:xfrm>
        </p:spPr>
        <p:txBody>
          <a:bodyPr>
            <a:normAutofit/>
          </a:bodyPr>
          <a:lstStyle/>
          <a:p>
            <a:pPr marL="27432" indent="0">
              <a:buNone/>
            </a:pPr>
            <a:endParaRPr lang="es-ES" sz="2000" b="1" dirty="0" smtClean="0">
              <a:effectLst>
                <a:outerShdw blurRad="38100" dist="38100" dir="2700000" algn="tl">
                  <a:srgbClr val="000000">
                    <a:alpha val="43137"/>
                  </a:srgbClr>
                </a:outerShdw>
              </a:effectLst>
              <a:latin typeface="+mj-lt"/>
            </a:endParaRPr>
          </a:p>
          <a:p>
            <a:pPr marL="27432" indent="0">
              <a:buNone/>
            </a:pPr>
            <a:endParaRPr lang="es-ES" sz="1400" dirty="0" smtClean="0">
              <a:latin typeface="+mj-lt"/>
            </a:endParaRPr>
          </a:p>
          <a:p>
            <a:pPr marL="27432" indent="0">
              <a:buNone/>
            </a:pPr>
            <a:endParaRPr lang="es-ES" sz="1400" dirty="0">
              <a:latin typeface="+mj-lt"/>
            </a:endParaRPr>
          </a:p>
          <a:p>
            <a:pPr marL="27432" indent="0">
              <a:buNone/>
            </a:pPr>
            <a:endParaRPr lang="es-ES" sz="1400" dirty="0" smtClean="0">
              <a:latin typeface="+mj-lt"/>
            </a:endParaRPr>
          </a:p>
          <a:p>
            <a:pPr marL="27432" indent="0">
              <a:buNone/>
            </a:pPr>
            <a:endParaRPr lang="es-ES" sz="1400" dirty="0">
              <a:latin typeface="+mj-lt"/>
            </a:endParaRPr>
          </a:p>
          <a:p>
            <a:pPr marL="27432" indent="0">
              <a:buNone/>
            </a:pPr>
            <a:endParaRPr lang="es-ES" sz="1400" dirty="0" smtClean="0">
              <a:latin typeface="+mj-lt"/>
            </a:endParaRPr>
          </a:p>
          <a:p>
            <a:pPr marL="27432" indent="0">
              <a:buNone/>
            </a:pPr>
            <a:endParaRPr lang="es-ES" sz="1400" dirty="0">
              <a:latin typeface="+mj-lt"/>
            </a:endParaRPr>
          </a:p>
          <a:p>
            <a:pPr marL="27432" indent="0">
              <a:buNone/>
            </a:pPr>
            <a:endParaRPr lang="es-ES" sz="1400" dirty="0" smtClean="0">
              <a:latin typeface="+mj-lt"/>
            </a:endParaRPr>
          </a:p>
        </p:txBody>
      </p:sp>
      <p:pic>
        <p:nvPicPr>
          <p:cNvPr id="9" name="Picture 2" descr="C:\Users\0011007\Desktop\logo RS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7505" y="1305238"/>
            <a:ext cx="1542847" cy="1224480"/>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contenido 2"/>
          <p:cNvSpPr txBox="1">
            <a:spLocks/>
          </p:cNvSpPr>
          <p:nvPr/>
        </p:nvSpPr>
        <p:spPr>
          <a:xfrm>
            <a:off x="151629" y="1551355"/>
            <a:ext cx="4752528" cy="4678256"/>
          </a:xfrm>
          <a:prstGeom prst="rect">
            <a:avLst/>
          </a:prstGeom>
        </p:spPr>
        <p:txBody>
          <a:bodyPr>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endParaRPr lang="es-ES" sz="3100" dirty="0" smtClean="0"/>
          </a:p>
          <a:p>
            <a:pPr marL="0" indent="0">
              <a:buFont typeface="Wingdings 2"/>
              <a:buNone/>
            </a:pPr>
            <a:endParaRPr lang="es-ES" dirty="0" smtClean="0"/>
          </a:p>
          <a:p>
            <a:pPr marL="0" indent="0">
              <a:buFont typeface="Wingdings 2"/>
              <a:buNone/>
            </a:pPr>
            <a:r>
              <a:rPr lang="es-ES" dirty="0" smtClean="0"/>
              <a:t> </a:t>
            </a:r>
            <a:endParaRPr lang="es-ES" dirty="0"/>
          </a:p>
        </p:txBody>
      </p:sp>
      <p:pic>
        <p:nvPicPr>
          <p:cNvPr id="1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6740" y="1756276"/>
            <a:ext cx="3447682" cy="1867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Imagen 6"/>
          <p:cNvPicPr>
            <a:picLocks noChangeAspect="1"/>
          </p:cNvPicPr>
          <p:nvPr/>
        </p:nvPicPr>
        <p:blipFill rotWithShape="1">
          <a:blip r:embed="rId6" cstate="print">
            <a:extLst>
              <a:ext uri="{28A0092B-C50C-407E-A947-70E740481C1C}">
                <a14:useLocalDpi xmlns:a14="http://schemas.microsoft.com/office/drawing/2010/main" val="0"/>
              </a:ext>
            </a:extLst>
          </a:blip>
          <a:srcRect t="4559" r="1515" b="1577"/>
          <a:stretch/>
        </p:blipFill>
        <p:spPr>
          <a:xfrm>
            <a:off x="1787417" y="2690023"/>
            <a:ext cx="4728799" cy="2589222"/>
          </a:xfrm>
          <a:prstGeom prst="rect">
            <a:avLst/>
          </a:prstGeom>
          <a:ln>
            <a:solidFill>
              <a:schemeClr val="accent4">
                <a:lumMod val="75000"/>
              </a:schemeClr>
            </a:solidFill>
          </a:ln>
        </p:spPr>
      </p:pic>
      <p:sp>
        <p:nvSpPr>
          <p:cNvPr id="14" name="Elipse 13"/>
          <p:cNvSpPr/>
          <p:nvPr/>
        </p:nvSpPr>
        <p:spPr>
          <a:xfrm>
            <a:off x="797282" y="1391636"/>
            <a:ext cx="3461221" cy="342623"/>
          </a:xfrm>
          <a:prstGeom prst="ellipse">
            <a:avLst/>
          </a:prstGeom>
          <a:noFill/>
          <a:effectLst>
            <a:softEdge rad="342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ln>
                  <a:solidFill>
                    <a:schemeClr val="bg1">
                      <a:lumMod val="50000"/>
                    </a:schemeClr>
                  </a:solidFill>
                </a:ln>
                <a:solidFill>
                  <a:schemeClr val="tx1">
                    <a:lumMod val="50000"/>
                    <a:lumOff val="50000"/>
                  </a:schemeClr>
                </a:solidFill>
              </a:rPr>
              <a:t>Estructura del Test </a:t>
            </a:r>
            <a:r>
              <a:rPr lang="es-ES" dirty="0" err="1" smtClean="0">
                <a:ln>
                  <a:solidFill>
                    <a:schemeClr val="bg1">
                      <a:lumMod val="50000"/>
                    </a:schemeClr>
                  </a:solidFill>
                </a:ln>
                <a:solidFill>
                  <a:schemeClr val="tx1">
                    <a:lumMod val="50000"/>
                    <a:lumOff val="50000"/>
                  </a:schemeClr>
                </a:solidFill>
              </a:rPr>
              <a:t>lab</a:t>
            </a:r>
            <a:endParaRPr lang="es-ES" dirty="0">
              <a:ln>
                <a:solidFill>
                  <a:schemeClr val="bg1">
                    <a:lumMod val="50000"/>
                  </a:schemeClr>
                </a:solidFill>
              </a:ln>
              <a:solidFill>
                <a:schemeClr val="tx1">
                  <a:lumMod val="50000"/>
                  <a:lumOff val="50000"/>
                </a:schemeClr>
              </a:solidFill>
            </a:endParaRPr>
          </a:p>
        </p:txBody>
      </p:sp>
      <p:sp>
        <p:nvSpPr>
          <p:cNvPr id="15" name="Elipse 14"/>
          <p:cNvSpPr/>
          <p:nvPr/>
        </p:nvSpPr>
        <p:spPr>
          <a:xfrm>
            <a:off x="2479911" y="2347400"/>
            <a:ext cx="3461221" cy="342623"/>
          </a:xfrm>
          <a:prstGeom prst="ellipse">
            <a:avLst/>
          </a:prstGeom>
          <a:noFill/>
          <a:effectLst>
            <a:softEdge rad="342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ln>
                  <a:solidFill>
                    <a:schemeClr val="bg1">
                      <a:lumMod val="50000"/>
                    </a:schemeClr>
                  </a:solidFill>
                </a:ln>
                <a:solidFill>
                  <a:schemeClr val="tx1">
                    <a:lumMod val="50000"/>
                    <a:lumOff val="50000"/>
                  </a:schemeClr>
                </a:solidFill>
              </a:rPr>
              <a:t>Entornos de prueba</a:t>
            </a:r>
            <a:endParaRPr lang="es-ES" dirty="0">
              <a:ln>
                <a:solidFill>
                  <a:schemeClr val="bg1">
                    <a:lumMod val="50000"/>
                  </a:schemeClr>
                </a:solidFill>
              </a:ln>
              <a:solidFill>
                <a:schemeClr val="tx1">
                  <a:lumMod val="50000"/>
                  <a:lumOff val="50000"/>
                </a:schemeClr>
              </a:solidFill>
            </a:endParaRPr>
          </a:p>
        </p:txBody>
      </p:sp>
      <p:sp>
        <p:nvSpPr>
          <p:cNvPr id="16" name="Elipse 15"/>
          <p:cNvSpPr/>
          <p:nvPr/>
        </p:nvSpPr>
        <p:spPr>
          <a:xfrm>
            <a:off x="5357469" y="3996880"/>
            <a:ext cx="3461221" cy="342623"/>
          </a:xfrm>
          <a:prstGeom prst="ellipse">
            <a:avLst/>
          </a:prstGeom>
          <a:noFill/>
          <a:effectLst>
            <a:softEdge rad="342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ln>
                  <a:solidFill>
                    <a:schemeClr val="bg1">
                      <a:lumMod val="50000"/>
                    </a:schemeClr>
                  </a:solidFill>
                </a:ln>
                <a:solidFill>
                  <a:schemeClr val="tx1">
                    <a:lumMod val="50000"/>
                    <a:lumOff val="50000"/>
                  </a:schemeClr>
                </a:solidFill>
              </a:rPr>
              <a:t>Checklist</a:t>
            </a:r>
            <a:endParaRPr lang="es-ES" dirty="0">
              <a:ln>
                <a:solidFill>
                  <a:schemeClr val="bg1">
                    <a:lumMod val="50000"/>
                  </a:schemeClr>
                </a:solidFill>
              </a:ln>
              <a:solidFill>
                <a:schemeClr val="tx1">
                  <a:lumMod val="50000"/>
                  <a:lumOff val="50000"/>
                </a:schemeClr>
              </a:solidFill>
            </a:endParaRPr>
          </a:p>
        </p:txBody>
      </p:sp>
      <p:pic>
        <p:nvPicPr>
          <p:cNvPr id="2050" name="Picture 2" descr="C:\Users\6000846\Desktop\RSI\Ejecuciones\2017.05.24\3\Ashampoo_Snap_2017.05.26_09h18m40s_002_.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19166" y="4303463"/>
            <a:ext cx="3699524" cy="2133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142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9514" y="2441607"/>
            <a:ext cx="1415295" cy="1225924"/>
          </a:xfrm>
          <a:prstGeom prst="rect">
            <a:avLst/>
          </a:prstGeom>
        </p:spPr>
      </p:pic>
      <p:sp>
        <p:nvSpPr>
          <p:cNvPr id="4" name="3 Marcador de número de diapositiva"/>
          <p:cNvSpPr>
            <a:spLocks noGrp="1"/>
          </p:cNvSpPr>
          <p:nvPr>
            <p:ph type="sldNum" sz="quarter" idx="12"/>
          </p:nvPr>
        </p:nvSpPr>
        <p:spPr/>
        <p:txBody>
          <a:bodyPr/>
          <a:lstStyle/>
          <a:p>
            <a:fld id="{B28692E1-62C6-49D1-BE44-78BB1BB83A79}" type="slidenum">
              <a:rPr lang="es-ES" smtClean="0"/>
              <a:t>6</a:t>
            </a:fld>
            <a:endParaRPr lang="es-ES"/>
          </a:p>
        </p:txBody>
      </p:sp>
      <p:sp useBgFill="1">
        <p:nvSpPr>
          <p:cNvPr id="3" name="2 Marcador de contenido"/>
          <p:cNvSpPr>
            <a:spLocks noGrp="1"/>
          </p:cNvSpPr>
          <p:nvPr>
            <p:ph idx="1"/>
          </p:nvPr>
        </p:nvSpPr>
        <p:spPr>
          <a:xfrm>
            <a:off x="457200" y="1393779"/>
            <a:ext cx="8229600" cy="4839816"/>
          </a:xfrm>
        </p:spPr>
        <p:txBody>
          <a:bodyPr>
            <a:normAutofit/>
          </a:bodyPr>
          <a:lstStyle/>
          <a:p>
            <a:pPr marL="27432" indent="0">
              <a:buNone/>
            </a:pPr>
            <a:endParaRPr lang="es-ES" sz="2000" b="1" dirty="0" smtClean="0">
              <a:effectLst>
                <a:outerShdw blurRad="38100" dist="38100" dir="2700000" algn="tl">
                  <a:srgbClr val="000000">
                    <a:alpha val="43137"/>
                  </a:srgbClr>
                </a:outerShdw>
              </a:effectLst>
              <a:latin typeface="+mj-lt"/>
            </a:endParaRPr>
          </a:p>
          <a:p>
            <a:pPr marL="27432" indent="0">
              <a:buNone/>
            </a:pPr>
            <a:r>
              <a:rPr lang="es-ES" sz="2000" b="1" dirty="0" smtClean="0">
                <a:effectLst>
                  <a:outerShdw blurRad="38100" dist="38100" dir="2700000" algn="tl">
                    <a:srgbClr val="000000">
                      <a:alpha val="43137"/>
                    </a:srgbClr>
                  </a:outerShdw>
                </a:effectLst>
                <a:latin typeface="+mj-lt"/>
              </a:rPr>
              <a:t>Automatización de pruebas:</a:t>
            </a:r>
          </a:p>
          <a:p>
            <a:pPr marL="27432" indent="0">
              <a:buNone/>
            </a:pPr>
            <a:endParaRPr lang="es-ES" sz="2000" b="1" dirty="0" smtClean="0">
              <a:effectLst>
                <a:outerShdw blurRad="38100" dist="38100" dir="2700000" algn="tl">
                  <a:srgbClr val="000000">
                    <a:alpha val="43137"/>
                  </a:srgbClr>
                </a:outerShdw>
              </a:effectLst>
              <a:latin typeface="+mj-lt"/>
            </a:endParaRPr>
          </a:p>
          <a:p>
            <a:pPr marL="27432" indent="0">
              <a:buNone/>
            </a:pPr>
            <a:endParaRPr lang="es-ES" sz="1400" dirty="0" smtClean="0">
              <a:latin typeface="+mj-lt"/>
            </a:endParaRPr>
          </a:p>
          <a:p>
            <a:pPr marL="27432" indent="0">
              <a:buNone/>
            </a:pPr>
            <a:endParaRPr lang="es-ES" sz="1400" dirty="0">
              <a:latin typeface="+mj-lt"/>
            </a:endParaRPr>
          </a:p>
          <a:p>
            <a:pPr marL="27432" indent="0">
              <a:buNone/>
            </a:pPr>
            <a:endParaRPr lang="es-ES" sz="1400" dirty="0" smtClean="0">
              <a:latin typeface="+mj-lt"/>
            </a:endParaRPr>
          </a:p>
          <a:p>
            <a:pPr marL="27432" indent="0">
              <a:buNone/>
            </a:pPr>
            <a:endParaRPr lang="es-ES" sz="1800" b="1" dirty="0" smtClean="0">
              <a:effectLst>
                <a:outerShdw blurRad="38100" dist="38100" dir="2700000" algn="tl">
                  <a:srgbClr val="000000">
                    <a:alpha val="43137"/>
                  </a:srgbClr>
                </a:outerShdw>
              </a:effectLst>
              <a:latin typeface="+mj-lt"/>
            </a:endParaRPr>
          </a:p>
          <a:p>
            <a:pPr marL="27432" indent="0">
              <a:buNone/>
            </a:pPr>
            <a:endParaRPr lang="es-ES" sz="1800" b="1" dirty="0" smtClean="0">
              <a:effectLst>
                <a:outerShdw blurRad="38100" dist="38100" dir="2700000" algn="tl">
                  <a:srgbClr val="000000">
                    <a:alpha val="43137"/>
                  </a:srgbClr>
                </a:outerShdw>
              </a:effectLst>
              <a:latin typeface="+mj-lt"/>
            </a:endParaRPr>
          </a:p>
          <a:p>
            <a:pPr marL="27432" indent="0">
              <a:buNone/>
            </a:pPr>
            <a:endParaRPr lang="es-ES" sz="1800" b="1" dirty="0">
              <a:effectLst>
                <a:outerShdw blurRad="38100" dist="38100" dir="2700000" algn="tl">
                  <a:srgbClr val="000000">
                    <a:alpha val="43137"/>
                  </a:srgbClr>
                </a:outerShdw>
              </a:effectLst>
              <a:latin typeface="+mj-lt"/>
            </a:endParaRPr>
          </a:p>
          <a:p>
            <a:pPr marL="27432" indent="0">
              <a:buNone/>
            </a:pPr>
            <a:r>
              <a:rPr lang="es-ES" sz="2000" b="1" dirty="0" smtClean="0">
                <a:effectLst>
                  <a:outerShdw blurRad="38100" dist="38100" dir="2700000" algn="tl">
                    <a:srgbClr val="000000">
                      <a:alpha val="43137"/>
                    </a:srgbClr>
                  </a:outerShdw>
                </a:effectLst>
                <a:latin typeface="+mj-lt"/>
              </a:rPr>
              <a:t>Ejecución de pruebas: </a:t>
            </a:r>
          </a:p>
        </p:txBody>
      </p:sp>
      <p:pic>
        <p:nvPicPr>
          <p:cNvPr id="5" name="Imagen 4"/>
          <p:cNvPicPr>
            <a:picLocks noChangeAspect="1"/>
          </p:cNvPicPr>
          <p:nvPr/>
        </p:nvPicPr>
        <p:blipFill rotWithShape="1">
          <a:blip r:embed="rId4"/>
          <a:srcRect l="10345" t="7111" r="8144" b="7770"/>
          <a:stretch/>
        </p:blipFill>
        <p:spPr>
          <a:xfrm>
            <a:off x="6427551" y="1271024"/>
            <a:ext cx="2160239" cy="23965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7" descr="C:\Users\0011007\Desktop\citrix.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7862" y="4731491"/>
            <a:ext cx="1241112" cy="124111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0011007\Desktop\QTP.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04055" y="5641975"/>
            <a:ext cx="1086465" cy="860106"/>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85071" y="4972100"/>
            <a:ext cx="1485121" cy="1475509"/>
          </a:xfrm>
          <a:prstGeom prst="rect">
            <a:avLst/>
          </a:prstGeom>
          <a:effectLst>
            <a:softEdge rad="127000"/>
          </a:effectLst>
        </p:spPr>
      </p:pic>
      <p:pic>
        <p:nvPicPr>
          <p:cNvPr id="10" name="Imagen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79458" y="1455125"/>
            <a:ext cx="1690683" cy="865711"/>
          </a:xfrm>
          <a:prstGeom prst="rect">
            <a:avLst/>
          </a:prstGeom>
        </p:spPr>
      </p:pic>
      <p:pic>
        <p:nvPicPr>
          <p:cNvPr id="6" name="Imagen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00856" y="3610618"/>
            <a:ext cx="1307606" cy="1003983"/>
          </a:xfrm>
          <a:prstGeom prst="rect">
            <a:avLst/>
          </a:prstGeom>
          <a:effectLst>
            <a:softEdge rad="38100"/>
          </a:effectLst>
        </p:spPr>
      </p:pic>
      <p:pic>
        <p:nvPicPr>
          <p:cNvPr id="14" name="Imagen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86761" y="2190522"/>
            <a:ext cx="1113607" cy="1143435"/>
          </a:xfrm>
          <a:prstGeom prst="rect">
            <a:avLst/>
          </a:prstGeom>
        </p:spPr>
      </p:pic>
      <p:pic>
        <p:nvPicPr>
          <p:cNvPr id="19" name="Imagen 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618292" y="2190522"/>
            <a:ext cx="1316643" cy="864047"/>
          </a:xfrm>
          <a:prstGeom prst="rect">
            <a:avLst/>
          </a:prstGeom>
        </p:spPr>
      </p:pic>
      <p:pic>
        <p:nvPicPr>
          <p:cNvPr id="20" name="Imagen 1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104647" y="4125122"/>
            <a:ext cx="1405689" cy="775430"/>
          </a:xfrm>
          <a:prstGeom prst="rect">
            <a:avLst/>
          </a:prstGeom>
        </p:spPr>
      </p:pic>
      <p:sp>
        <p:nvSpPr>
          <p:cNvPr id="21" name="1 Título"/>
          <p:cNvSpPr txBox="1">
            <a:spLocks/>
          </p:cNvSpPr>
          <p:nvPr/>
        </p:nvSpPr>
        <p:spPr>
          <a:xfrm>
            <a:off x="1686507" y="320537"/>
            <a:ext cx="5770985" cy="755869"/>
          </a:xfrm>
          <a:prstGeom prst="rect">
            <a:avLst/>
          </a:prstGeom>
          <a:gradFill>
            <a:gsLst>
              <a:gs pos="0">
                <a:schemeClr val="accent4">
                  <a:lumMod val="40000"/>
                  <a:lumOff val="60000"/>
                </a:schemeClr>
              </a:gs>
              <a:gs pos="100000">
                <a:schemeClr val="bg1">
                  <a:lumMod val="75000"/>
                </a:schemeClr>
              </a:gs>
              <a:gs pos="100000">
                <a:schemeClr val="accent4">
                  <a:lumMod val="60000"/>
                </a:schemeClr>
              </a:gs>
            </a:gsLst>
            <a:path path="circle">
              <a:fillToRect l="50000" t="130000" r="50000" b="-30000"/>
            </a:path>
          </a:gradFill>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s-ES" sz="3600" dirty="0" smtClean="0">
                <a:solidFill>
                  <a:schemeClr val="accent1">
                    <a:lumMod val="50000"/>
                  </a:schemeClr>
                </a:solidFill>
              </a:rPr>
              <a:t>Herramientas</a:t>
            </a:r>
          </a:p>
        </p:txBody>
      </p:sp>
      <p:pic>
        <p:nvPicPr>
          <p:cNvPr id="2" name="Imagen 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408859" y="3048132"/>
            <a:ext cx="1593974" cy="898616"/>
          </a:xfrm>
          <a:prstGeom prst="rect">
            <a:avLst/>
          </a:prstGeom>
        </p:spPr>
      </p:pic>
      <p:pic>
        <p:nvPicPr>
          <p:cNvPr id="1027" name="Picture 3" descr="C:\Users\6000846\Desktop\RSI\Ejecuciones\2017.05.24\3\Ashampoo_Snap_2017.05.26_09h13m12s_001_.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580112" y="4710511"/>
            <a:ext cx="2873619" cy="1596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240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75000"/>
              </a:schemeClr>
            </a:gs>
            <a:gs pos="0">
              <a:schemeClr val="accent1">
                <a:lumMod val="60000"/>
                <a:lumOff val="40000"/>
              </a:schemeClr>
            </a:gs>
            <a:gs pos="100000">
              <a:schemeClr val="accent4">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12" name="Marcador de texto 11"/>
          <p:cNvSpPr>
            <a:spLocks noGrp="1"/>
          </p:cNvSpPr>
          <p:nvPr>
            <p:ph type="body" sz="half" idx="2"/>
          </p:nvPr>
        </p:nvSpPr>
        <p:spPr>
          <a:xfrm>
            <a:off x="719571" y="5672087"/>
            <a:ext cx="4248472" cy="839118"/>
          </a:xfrm>
        </p:spPr>
        <p:txBody>
          <a:bodyPr>
            <a:normAutofit/>
          </a:bodyPr>
          <a:lstStyle/>
          <a:p>
            <a:r>
              <a:rPr lang="es-ES" sz="2000" dirty="0" smtClean="0">
                <a:latin typeface="Adobe Gothic Std B" panose="020B0800000000000000" pitchFamily="34" charset="-128"/>
                <a:ea typeface="Adobe Gothic Std B" panose="020B0800000000000000" pitchFamily="34" charset="-128"/>
              </a:rPr>
              <a:t>¡</a:t>
            </a:r>
            <a:r>
              <a:rPr lang="es-ES" sz="2800" dirty="0" smtClean="0">
                <a:latin typeface="Adobe Gothic Std B" panose="020B0800000000000000" pitchFamily="34" charset="-128"/>
                <a:ea typeface="Adobe Gothic Std B" panose="020B0800000000000000" pitchFamily="34" charset="-128"/>
              </a:rPr>
              <a:t>Hasta el año que viene!</a:t>
            </a:r>
            <a:endParaRPr lang="es-ES" sz="2800" dirty="0">
              <a:latin typeface="Adobe Gothic Std B" panose="020B0800000000000000" pitchFamily="34" charset="-128"/>
              <a:ea typeface="Adobe Gothic Std B" panose="020B0800000000000000" pitchFamily="34" charset="-128"/>
            </a:endParaRPr>
          </a:p>
        </p:txBody>
      </p:sp>
      <p:sp>
        <p:nvSpPr>
          <p:cNvPr id="4" name="3 Marcador de número de diapositiva"/>
          <p:cNvSpPr>
            <a:spLocks noGrp="1"/>
          </p:cNvSpPr>
          <p:nvPr>
            <p:ph type="sldNum" sz="quarter" idx="12"/>
          </p:nvPr>
        </p:nvSpPr>
        <p:spPr/>
        <p:txBody>
          <a:bodyPr/>
          <a:lstStyle/>
          <a:p>
            <a:fld id="{B28692E1-62C6-49D1-BE44-78BB1BB83A79}" type="slidenum">
              <a:rPr lang="es-ES" smtClean="0"/>
              <a:t>7</a:t>
            </a:fld>
            <a:endParaRPr lang="es-ES"/>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390002">
            <a:off x="3085545" y="785218"/>
            <a:ext cx="5712092" cy="4595202"/>
          </a:xfrm>
          <a:prstGeom prst="rect">
            <a:avLst/>
          </a:prstGeom>
          <a:effectLst>
            <a:softEdge rad="0"/>
          </a:effectLst>
        </p:spPr>
      </p:pic>
      <p:sp>
        <p:nvSpPr>
          <p:cNvPr id="24" name="1 Título"/>
          <p:cNvSpPr txBox="1">
            <a:spLocks/>
          </p:cNvSpPr>
          <p:nvPr/>
        </p:nvSpPr>
        <p:spPr>
          <a:xfrm>
            <a:off x="6228184" y="6093296"/>
            <a:ext cx="2595166" cy="756676"/>
          </a:xfrm>
          <a:prstGeom prst="rect">
            <a:avLst/>
          </a:prstGeom>
          <a:noFill/>
          <a:effectLst>
            <a:outerShdw blurRad="50800" dist="50800" dir="5400000" algn="ctr" rotWithShape="0">
              <a:srgbClr val="000000">
                <a:alpha val="0"/>
              </a:srgbClr>
            </a:outerShdw>
            <a:softEdge rad="215900"/>
          </a:effectLst>
        </p:spPr>
        <p:txBody>
          <a:bodyPr vert="horz" lIns="45720" tIns="45720" rIns="45720" bIns="45720" anchor="b">
            <a:noAutofit/>
          </a:bodyPr>
          <a:lstStyle>
            <a:lvl1pPr algn="l" rtl="0" eaLnBrk="1" latinLnBrk="0" hangingPunct="1">
              <a:spcBef>
                <a:spcPct val="0"/>
              </a:spcBef>
              <a:buNone/>
              <a:defRPr kumimoji="0" sz="2000" b="1" kern="1200">
                <a:ln>
                  <a:noFill/>
                </a:ln>
                <a:solidFill>
                  <a:schemeClr val="tx2"/>
                </a:solidFill>
                <a:effectLst/>
                <a:latin typeface="+mj-lt"/>
                <a:ea typeface="+mj-ea"/>
                <a:cs typeface="+mj-cs"/>
              </a:defRPr>
            </a:lvl1pPr>
          </a:lstStyle>
          <a:p>
            <a:pPr marL="27432" algn="r"/>
            <a:r>
              <a:rPr lang="es-ES" sz="2400" dirty="0" smtClean="0">
                <a:solidFill>
                  <a:schemeClr val="tx1">
                    <a:lumMod val="95000"/>
                    <a:lumOff val="5000"/>
                  </a:schemeClr>
                </a:solidFill>
                <a:effectLst>
                  <a:outerShdw blurRad="38100" dist="38100" dir="2700000" algn="tl">
                    <a:srgbClr val="000000">
                      <a:alpha val="43137"/>
                    </a:srgbClr>
                  </a:outerShdw>
                </a:effectLst>
              </a:rPr>
              <a:t/>
            </a:r>
            <a:br>
              <a:rPr lang="es-ES" sz="2400" dirty="0" smtClean="0">
                <a:solidFill>
                  <a:schemeClr val="tx1">
                    <a:lumMod val="95000"/>
                    <a:lumOff val="5000"/>
                  </a:schemeClr>
                </a:solidFill>
                <a:effectLst>
                  <a:outerShdw blurRad="38100" dist="38100" dir="2700000" algn="tl">
                    <a:srgbClr val="000000">
                      <a:alpha val="43137"/>
                    </a:srgbClr>
                  </a:outerShdw>
                </a:effectLst>
              </a:rPr>
            </a:br>
            <a:r>
              <a:rPr lang="es-ES" sz="2400" dirty="0" smtClean="0">
                <a:solidFill>
                  <a:schemeClr val="tx1">
                    <a:lumMod val="95000"/>
                    <a:lumOff val="5000"/>
                  </a:schemeClr>
                </a:solidFill>
                <a:effectLst>
                  <a:outerShdw blurRad="38100" dist="38100" dir="2700000" algn="tl">
                    <a:srgbClr val="000000">
                      <a:alpha val="43137"/>
                    </a:srgbClr>
                  </a:outerShdw>
                </a:effectLst>
              </a:rPr>
              <a:t> </a:t>
            </a:r>
            <a:r>
              <a:rPr lang="es-ES" dirty="0" smtClean="0">
                <a:solidFill>
                  <a:schemeClr val="accent1">
                    <a:lumMod val="50000"/>
                  </a:schemeClr>
                </a:solidFill>
                <a:latin typeface="Brush Script Std" panose="03060802040607070404" pitchFamily="66" charset="0"/>
              </a:rPr>
              <a:t>Margarita </a:t>
            </a:r>
            <a:r>
              <a:rPr lang="es-ES" dirty="0" err="1" smtClean="0">
                <a:solidFill>
                  <a:schemeClr val="accent1">
                    <a:lumMod val="50000"/>
                  </a:schemeClr>
                </a:solidFill>
                <a:latin typeface="Brush Script Std" panose="03060802040607070404" pitchFamily="66" charset="0"/>
              </a:rPr>
              <a:t>Benitez</a:t>
            </a:r>
            <a:r>
              <a:rPr lang="es-ES" dirty="0" smtClean="0">
                <a:solidFill>
                  <a:schemeClr val="accent1">
                    <a:lumMod val="50000"/>
                  </a:schemeClr>
                </a:solidFill>
                <a:latin typeface="Brush Script Std" panose="03060802040607070404" pitchFamily="66" charset="0"/>
              </a:rPr>
              <a:t> V</a:t>
            </a:r>
            <a:br>
              <a:rPr lang="es-ES" dirty="0" smtClean="0">
                <a:solidFill>
                  <a:schemeClr val="accent1">
                    <a:lumMod val="50000"/>
                  </a:schemeClr>
                </a:solidFill>
                <a:latin typeface="Brush Script Std" panose="03060802040607070404" pitchFamily="66" charset="0"/>
              </a:rPr>
            </a:br>
            <a:endParaRPr lang="es-ES" dirty="0">
              <a:solidFill>
                <a:schemeClr val="accent1">
                  <a:lumMod val="50000"/>
                </a:schemeClr>
              </a:solidFill>
              <a:latin typeface="Brush Script Std" panose="03060802040607070404" pitchFamily="66" charset="0"/>
            </a:endParaRPr>
          </a:p>
        </p:txBody>
      </p:sp>
    </p:spTree>
    <p:extLst>
      <p:ext uri="{BB962C8B-B14F-4D97-AF65-F5344CB8AC3E}">
        <p14:creationId xmlns:p14="http://schemas.microsoft.com/office/powerpoint/2010/main" val="2244983461"/>
      </p:ext>
    </p:extLst>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E64B3FB-D41B-43EA-9BB3-E80B28B33B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Diapositivas de presentación de muestra (diseño de rayos azules)</Template>
  <TotalTime>969</TotalTime>
  <Words>231</Words>
  <Application>Microsoft Office PowerPoint</Application>
  <PresentationFormat>Presentación en pantalla (4:3)</PresentationFormat>
  <Paragraphs>54</Paragraphs>
  <Slides>7</Slides>
  <Notes>6</Notes>
  <HiddenSlides>0</HiddenSlides>
  <MMClips>0</MMClips>
  <ScaleCrop>false</ScaleCrop>
  <HeadingPairs>
    <vt:vector size="4" baseType="variant">
      <vt:variant>
        <vt:lpstr>Tema</vt:lpstr>
      </vt:variant>
      <vt:variant>
        <vt:i4>3</vt:i4>
      </vt:variant>
      <vt:variant>
        <vt:lpstr>Títulos de diapositiva</vt:lpstr>
      </vt:variant>
      <vt:variant>
        <vt:i4>7</vt:i4>
      </vt:variant>
    </vt:vector>
  </HeadingPairs>
  <TitlesOfParts>
    <vt:vector size="10" baseType="lpstr">
      <vt:lpstr>Blue Segoe 4-3 template-template_April-17-2007</vt:lpstr>
      <vt:lpstr>White with Courier font for code slides</vt:lpstr>
      <vt:lpstr>Flujo</vt:lpstr>
      <vt:lpstr>Presentación de PowerPoint</vt:lpstr>
      <vt:lpstr>Presentación de PowerPoint</vt:lpstr>
      <vt:lpstr>Presentación de PowerPoint</vt:lpstr>
      <vt:lpstr>Presentación de PowerPoint</vt:lpstr>
      <vt:lpstr>Prácticas en Proyectos reales</vt:lpstr>
      <vt:lpstr>Presentación de PowerPoint</vt:lpstr>
      <vt:lpstr>Presentación de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 la presentación</dc:title>
  <dc:creator>MARGARITA BENITEZ</dc:creator>
  <cp:keywords/>
  <cp:lastModifiedBy>INSA</cp:lastModifiedBy>
  <cp:revision>55</cp:revision>
  <dcterms:created xsi:type="dcterms:W3CDTF">2017-05-23T14:39:19Z</dcterms:created>
  <dcterms:modified xsi:type="dcterms:W3CDTF">2017-05-26T07:21:00Z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TC102867099990</vt:lpwstr>
  </property>
</Properties>
</file>