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12192000" cy="6858000"/>
  <p:notesSz cx="6858000" cy="9144000"/>
  <p:custDataLst>
    <p:tags r:id="rId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7F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38"/>
      </p:cViewPr>
      <p:guideLst>
        <p:guide orient="horz" pos="214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2024/7/31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/>
          <p:cNvSpPr/>
          <p:nvPr/>
        </p:nvSpPr>
        <p:spPr>
          <a:xfrm>
            <a:off x="339524" y="312516"/>
            <a:ext cx="11512952" cy="6232968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583038" y="685800"/>
            <a:ext cx="1025922" cy="6155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fontAlgn="base"/>
            <a:r>
              <a:rPr lang="zh-CN" altLang="en-US" sz="4000" b="1">
                <a:solidFill>
                  <a:schemeClr val="accent1"/>
                </a:solidFill>
                <a:latin typeface="+mj-ea"/>
                <a:ea typeface="+mj-ea"/>
              </a:rPr>
              <a:t>目录</a:t>
            </a:r>
            <a:endParaRPr lang="zh-CN" altLang="en-US" sz="4000" b="1" i="0">
              <a:solidFill>
                <a:schemeClr val="accent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8" name="矩形 17"/>
          <p:cNvSpPr/>
          <p:nvPr>
            <p:custDataLst>
              <p:tags r:id="rId1"/>
            </p:custDataLst>
          </p:nvPr>
        </p:nvSpPr>
        <p:spPr>
          <a:xfrm>
            <a:off x="2725420" y="2286635"/>
            <a:ext cx="495300" cy="3663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01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>
            <p:custDataLst>
              <p:tags r:id="rId2"/>
            </p:custDataLst>
          </p:nvPr>
        </p:nvSpPr>
        <p:spPr>
          <a:xfrm flipH="1">
            <a:off x="8676640" y="3043555"/>
            <a:ext cx="495300" cy="3663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02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>
            <p:custDataLst>
              <p:tags r:id="rId3"/>
            </p:custDataLst>
          </p:nvPr>
        </p:nvSpPr>
        <p:spPr>
          <a:xfrm>
            <a:off x="2725420" y="3800475"/>
            <a:ext cx="495300" cy="3663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03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>
            <p:custDataLst>
              <p:tags r:id="rId4"/>
            </p:custDataLst>
          </p:nvPr>
        </p:nvSpPr>
        <p:spPr>
          <a:xfrm flipH="1">
            <a:off x="8676640" y="4556760"/>
            <a:ext cx="495300" cy="3663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04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MzNDVlOTc5MDI2NjU2YTAzZGY5NTQ4OWY0NTNmYjQifQ=="/>
  <p:tag name="KSO_WPP_MARK_KEY" val="7bcbf374-e385-4899-a45a-8b994815240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晓博 刘</cp:lastModifiedBy>
  <cp:revision>157</cp:revision>
  <dcterms:created xsi:type="dcterms:W3CDTF">2019-06-19T02:08:00Z</dcterms:created>
  <dcterms:modified xsi:type="dcterms:W3CDTF">2024-07-31T08:48:49Z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