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694" r:id="rId3"/>
    <p:sldId id="664" r:id="rId4"/>
    <p:sldId id="640" r:id="rId5"/>
    <p:sldId id="663" r:id="rId6"/>
    <p:sldId id="659" r:id="rId7"/>
    <p:sldId id="716" r:id="rId8"/>
    <p:sldId id="717" r:id="rId9"/>
    <p:sldId id="718" r:id="rId10"/>
    <p:sldId id="719" r:id="rId11"/>
    <p:sldId id="720" r:id="rId12"/>
    <p:sldId id="641" r:id="rId13"/>
    <p:sldId id="666" r:id="rId14"/>
    <p:sldId id="667" r:id="rId15"/>
    <p:sldId id="669" r:id="rId16"/>
    <p:sldId id="670" r:id="rId17"/>
    <p:sldId id="671" r:id="rId18"/>
    <p:sldId id="678" r:id="rId19"/>
    <p:sldId id="642" r:id="rId21"/>
    <p:sldId id="662" r:id="rId22"/>
    <p:sldId id="681" r:id="rId23"/>
  </p:sldIdLst>
  <p:sldSz cx="12192000" cy="6858000"/>
  <p:notesSz cx="6858000" cy="9144000"/>
  <p:embeddedFontLst>
    <p:embeddedFont>
      <p:font typeface="汉仪大宋简" panose="02010600030101010101" charset="-122"/>
      <p:regular r:id="rId27"/>
    </p:embeddedFont>
    <p:embeddedFont>
      <p:font typeface="汉仪中等线简" panose="02010609000101010101" charset="-122"/>
      <p:regular r:id="rId28"/>
    </p:embeddedFont>
    <p:embeddedFont>
      <p:font typeface="微软雅黑" panose="020B0503020204020204" charset="-122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3B6"/>
    <a:srgbClr val="FBFBFB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485" y="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Relationship Id="rId27" Type="http://schemas.openxmlformats.org/officeDocument/2006/relationships/font" Target="fonts/font1.fntdata"/><Relationship Id="rId28" Type="http://schemas.openxmlformats.org/officeDocument/2006/relationships/font" Target="fonts/font2.fntdata"/><Relationship Id="rId29" Type="http://schemas.openxmlformats.org/officeDocument/2006/relationships/font" Target="fonts/font3.fntdata"/><Relationship Id="rId3" Type="http://schemas.openxmlformats.org/officeDocument/2006/relationships/slide" Target="slides/slide1.xml"/><Relationship Id="rId30" Type="http://schemas.openxmlformats.org/officeDocument/2006/relationships/font" Target="fonts/font4.fntdata"/><Relationship Id="rId31" Type="http://schemas.openxmlformats.org/officeDocument/2006/relationships/font" Target="fonts/font5.fntdata"/><Relationship Id="rId32" Type="http://schemas.openxmlformats.org/officeDocument/2006/relationships/font" Target="fonts/font6.fntdata"/><Relationship Id="rId33" Type="http://schemas.openxmlformats.org/officeDocument/2006/relationships/font" Target="fonts/font7.fntdata"/><Relationship Id="rId34" Type="http://schemas.openxmlformats.org/officeDocument/2006/relationships/tags" Target="tags/tag108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10" Type="http://schemas.openxmlformats.org/officeDocument/2006/relationships/tags" Target="../tags/tag12.xml"/><Relationship Id="rId11" Type="http://schemas.openxmlformats.org/officeDocument/2006/relationships/themeOverride" Target="../theme/themeOverride4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3" Type="http://schemas.openxmlformats.org/officeDocument/2006/relationships/tags" Target="../tags/tag5.xml"/><Relationship Id="rId4" Type="http://schemas.openxmlformats.org/officeDocument/2006/relationships/tags" Target="../tags/tag6.xml"/><Relationship Id="rId5" Type="http://schemas.openxmlformats.org/officeDocument/2006/relationships/tags" Target="../tags/tag7.xml"/><Relationship Id="rId6" Type="http://schemas.openxmlformats.org/officeDocument/2006/relationships/tags" Target="../tags/tag8.xml"/><Relationship Id="rId7" Type="http://schemas.openxmlformats.org/officeDocument/2006/relationships/tags" Target="../tags/tag9.xml"/><Relationship Id="rId8" Type="http://schemas.openxmlformats.org/officeDocument/2006/relationships/tags" Target="../tags/tag10.xml"/><Relationship Id="rId9" Type="http://schemas.openxmlformats.org/officeDocument/2006/relationships/tags" Target="../tags/tag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image" Target="../media/image3.png"/><Relationship Id="rId5" Type="http://schemas.openxmlformats.org/officeDocument/2006/relationships/tags" Target="../tags/tag16.xml"/><Relationship Id="rId6" Type="http://schemas.openxmlformats.org/officeDocument/2006/relationships/tags" Target="../tags/tag17.xml"/><Relationship Id="rId7" Type="http://schemas.openxmlformats.org/officeDocument/2006/relationships/tags" Target="../tags/tag18.xml"/><Relationship Id="rId8" Type="http://schemas.openxmlformats.org/officeDocument/2006/relationships/tags" Target="../tags/tag19.xml"/><Relationship Id="rId9" Type="http://schemas.openxmlformats.org/officeDocument/2006/relationships/themeOverride" Target="../theme/themeOverride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10" Type="http://schemas.openxmlformats.org/officeDocument/2006/relationships/tags" Target="../tags/tag29.xml"/><Relationship Id="rId11" Type="http://schemas.openxmlformats.org/officeDocument/2006/relationships/tags" Target="../tags/tag30.xml"/><Relationship Id="rId12" Type="http://schemas.openxmlformats.org/officeDocument/2006/relationships/tags" Target="../tags/tag31.xml"/><Relationship Id="rId13" Type="http://schemas.openxmlformats.org/officeDocument/2006/relationships/tags" Target="../tags/tag32.xml"/><Relationship Id="rId14" Type="http://schemas.openxmlformats.org/officeDocument/2006/relationships/tags" Target="../tags/tag33.xml"/><Relationship Id="rId15" Type="http://schemas.openxmlformats.org/officeDocument/2006/relationships/themeOverride" Target="../theme/themeOverride6.xml"/><Relationship Id="rId16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tags" Target="../tags/tag24.xml"/><Relationship Id="rId6" Type="http://schemas.openxmlformats.org/officeDocument/2006/relationships/tags" Target="../tags/tag25.xml"/><Relationship Id="rId7" Type="http://schemas.openxmlformats.org/officeDocument/2006/relationships/tags" Target="../tags/tag26.xml"/><Relationship Id="rId8" Type="http://schemas.openxmlformats.org/officeDocument/2006/relationships/tags" Target="../tags/tag27.xml"/><Relationship Id="rId9" Type="http://schemas.openxmlformats.org/officeDocument/2006/relationships/tags" Target="../tags/tag2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10" Type="http://schemas.openxmlformats.org/officeDocument/2006/relationships/tags" Target="../tags/tag43.xml"/><Relationship Id="rId11" Type="http://schemas.openxmlformats.org/officeDocument/2006/relationships/tags" Target="../tags/tag44.xml"/><Relationship Id="rId12" Type="http://schemas.openxmlformats.org/officeDocument/2006/relationships/tags" Target="../tags/tag45.xml"/><Relationship Id="rId13" Type="http://schemas.openxmlformats.org/officeDocument/2006/relationships/tags" Target="../tags/tag46.xml"/><Relationship Id="rId14" Type="http://schemas.openxmlformats.org/officeDocument/2006/relationships/tags" Target="../tags/tag47.xml"/><Relationship Id="rId15" Type="http://schemas.openxmlformats.org/officeDocument/2006/relationships/tags" Target="../tags/tag48.xml"/><Relationship Id="rId16" Type="http://schemas.openxmlformats.org/officeDocument/2006/relationships/themeOverride" Target="../theme/themeOverride7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tags" Target="../tags/tag41.xml"/><Relationship Id="rId9" Type="http://schemas.openxmlformats.org/officeDocument/2006/relationships/tags" Target="../tags/tag4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tags" Target="../tags/tag49.xml"/><Relationship Id="rId10" Type="http://schemas.openxmlformats.org/officeDocument/2006/relationships/tags" Target="../tags/tag58.xml"/><Relationship Id="rId11" Type="http://schemas.openxmlformats.org/officeDocument/2006/relationships/tags" Target="../tags/tag59.xml"/><Relationship Id="rId12" Type="http://schemas.openxmlformats.org/officeDocument/2006/relationships/tags" Target="../tags/tag60.xml"/><Relationship Id="rId13" Type="http://schemas.openxmlformats.org/officeDocument/2006/relationships/tags" Target="../tags/tag61.xml"/><Relationship Id="rId14" Type="http://schemas.openxmlformats.org/officeDocument/2006/relationships/tags" Target="../tags/tag62.xml"/><Relationship Id="rId15" Type="http://schemas.openxmlformats.org/officeDocument/2006/relationships/tags" Target="../tags/tag63.xml"/><Relationship Id="rId16" Type="http://schemas.openxmlformats.org/officeDocument/2006/relationships/tags" Target="../tags/tag64.xml"/><Relationship Id="rId17" Type="http://schemas.openxmlformats.org/officeDocument/2006/relationships/tags" Target="../tags/tag65.xml"/><Relationship Id="rId18" Type="http://schemas.openxmlformats.org/officeDocument/2006/relationships/tags" Target="../tags/tag66.xml"/><Relationship Id="rId19" Type="http://schemas.openxmlformats.org/officeDocument/2006/relationships/themeOverride" Target="../theme/themeOverride8.xml"/><Relationship Id="rId2" Type="http://schemas.openxmlformats.org/officeDocument/2006/relationships/tags" Target="../tags/tag50.xml"/><Relationship Id="rId20" Type="http://schemas.openxmlformats.org/officeDocument/2006/relationships/slideLayout" Target="../slideLayouts/slideLayout2.xml"/><Relationship Id="rId3" Type="http://schemas.openxmlformats.org/officeDocument/2006/relationships/tags" Target="../tags/tag51.xml"/><Relationship Id="rId4" Type="http://schemas.openxmlformats.org/officeDocument/2006/relationships/tags" Target="../tags/tag52.xml"/><Relationship Id="rId5" Type="http://schemas.openxmlformats.org/officeDocument/2006/relationships/tags" Target="../tags/tag53.xml"/><Relationship Id="rId6" Type="http://schemas.openxmlformats.org/officeDocument/2006/relationships/tags" Target="../tags/tag54.xml"/><Relationship Id="rId7" Type="http://schemas.openxmlformats.org/officeDocument/2006/relationships/tags" Target="../tags/tag55.xml"/><Relationship Id="rId8" Type="http://schemas.openxmlformats.org/officeDocument/2006/relationships/tags" Target="../tags/tag56.xml"/><Relationship Id="rId9" Type="http://schemas.openxmlformats.org/officeDocument/2006/relationships/tags" Target="../tags/tag5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tags" Target="../tags/tag67.xml"/><Relationship Id="rId10" Type="http://schemas.openxmlformats.org/officeDocument/2006/relationships/tags" Target="../tags/tag76.xml"/><Relationship Id="rId11" Type="http://schemas.openxmlformats.org/officeDocument/2006/relationships/tags" Target="../tags/tag77.xml"/><Relationship Id="rId12" Type="http://schemas.openxmlformats.org/officeDocument/2006/relationships/tags" Target="../tags/tag78.xml"/><Relationship Id="rId13" Type="http://schemas.openxmlformats.org/officeDocument/2006/relationships/tags" Target="../tags/tag79.xml"/><Relationship Id="rId14" Type="http://schemas.openxmlformats.org/officeDocument/2006/relationships/tags" Target="../tags/tag80.xml"/><Relationship Id="rId15" Type="http://schemas.openxmlformats.org/officeDocument/2006/relationships/tags" Target="../tags/tag81.xml"/><Relationship Id="rId16" Type="http://schemas.openxmlformats.org/officeDocument/2006/relationships/tags" Target="../tags/tag82.xml"/><Relationship Id="rId17" Type="http://schemas.openxmlformats.org/officeDocument/2006/relationships/tags" Target="../tags/tag83.xml"/><Relationship Id="rId18" Type="http://schemas.openxmlformats.org/officeDocument/2006/relationships/tags" Target="../tags/tag84.xml"/><Relationship Id="rId19" Type="http://schemas.openxmlformats.org/officeDocument/2006/relationships/tags" Target="../tags/tag85.xml"/><Relationship Id="rId2" Type="http://schemas.openxmlformats.org/officeDocument/2006/relationships/tags" Target="../tags/tag68.xml"/><Relationship Id="rId20" Type="http://schemas.openxmlformats.org/officeDocument/2006/relationships/tags" Target="../tags/tag86.xml"/><Relationship Id="rId21" Type="http://schemas.openxmlformats.org/officeDocument/2006/relationships/tags" Target="../tags/tag87.xml"/><Relationship Id="rId22" Type="http://schemas.openxmlformats.org/officeDocument/2006/relationships/themeOverride" Target="../theme/themeOverride9.xml"/><Relationship Id="rId23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4" Type="http://schemas.openxmlformats.org/officeDocument/2006/relationships/tags" Target="../tags/tag70.xml"/><Relationship Id="rId5" Type="http://schemas.openxmlformats.org/officeDocument/2006/relationships/tags" Target="../tags/tag71.xml"/><Relationship Id="rId6" Type="http://schemas.openxmlformats.org/officeDocument/2006/relationships/tags" Target="../tags/tag72.xml"/><Relationship Id="rId7" Type="http://schemas.openxmlformats.org/officeDocument/2006/relationships/tags" Target="../tags/tag73.xml"/><Relationship Id="rId8" Type="http://schemas.openxmlformats.org/officeDocument/2006/relationships/tags" Target="../tags/tag74.xml"/><Relationship Id="rId9" Type="http://schemas.openxmlformats.org/officeDocument/2006/relationships/tags" Target="../tags/tag7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tags" Target="../tags/tag88.xml"/><Relationship Id="rId10" Type="http://schemas.openxmlformats.org/officeDocument/2006/relationships/notesSlide" Target="../notesSlides/notesSlide1.xml"/><Relationship Id="rId2" Type="http://schemas.openxmlformats.org/officeDocument/2006/relationships/tags" Target="../tags/tag89.xml"/><Relationship Id="rId3" Type="http://schemas.openxmlformats.org/officeDocument/2006/relationships/tags" Target="../tags/tag90.xml"/><Relationship Id="rId4" Type="http://schemas.openxmlformats.org/officeDocument/2006/relationships/image" Target="../media/image4.png"/><Relationship Id="rId5" Type="http://schemas.openxmlformats.org/officeDocument/2006/relationships/tags" Target="../tags/tag91.xml"/><Relationship Id="rId6" Type="http://schemas.openxmlformats.org/officeDocument/2006/relationships/tags" Target="../tags/tag92.xml"/><Relationship Id="rId7" Type="http://schemas.openxmlformats.org/officeDocument/2006/relationships/tags" Target="../tags/tag93.xml"/><Relationship Id="rId8" Type="http://schemas.openxmlformats.org/officeDocument/2006/relationships/themeOverride" Target="../theme/themeOverride10.xml"/><Relationship Id="rId9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tags" Target="../tags/tag94.xml"/><Relationship Id="rId10" Type="http://schemas.openxmlformats.org/officeDocument/2006/relationships/tags" Target="../tags/tag101.xml"/><Relationship Id="rId11" Type="http://schemas.openxmlformats.org/officeDocument/2006/relationships/themeOverride" Target="../theme/themeOverride11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2.xml"/><Relationship Id="rId2" Type="http://schemas.openxmlformats.org/officeDocument/2006/relationships/tags" Target="../tags/tag95.xml"/><Relationship Id="rId3" Type="http://schemas.openxmlformats.org/officeDocument/2006/relationships/tags" Target="../tags/tag96.xml"/><Relationship Id="rId4" Type="http://schemas.openxmlformats.org/officeDocument/2006/relationships/image" Target="../media/image4.png"/><Relationship Id="rId5" Type="http://schemas.openxmlformats.org/officeDocument/2006/relationships/tags" Target="../tags/tag97.xml"/><Relationship Id="rId6" Type="http://schemas.openxmlformats.org/officeDocument/2006/relationships/tags" Target="../tags/tag98.xml"/><Relationship Id="rId7" Type="http://schemas.openxmlformats.org/officeDocument/2006/relationships/tags" Target="../tags/tag99.xml"/><Relationship Id="rId8" Type="http://schemas.openxmlformats.org/officeDocument/2006/relationships/image" Target="../media/image5.png"/><Relationship Id="rId9" Type="http://schemas.openxmlformats.org/officeDocument/2006/relationships/tags" Target="../tags/tag100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tags" Target="../tags/tag102.xml"/><Relationship Id="rId2" Type="http://schemas.openxmlformats.org/officeDocument/2006/relationships/tags" Target="../tags/tag103.xml"/><Relationship Id="rId3" Type="http://schemas.openxmlformats.org/officeDocument/2006/relationships/tags" Target="../tags/tag104.xml"/><Relationship Id="rId4" Type="http://schemas.openxmlformats.org/officeDocument/2006/relationships/tags" Target="../tags/tag105.xml"/><Relationship Id="rId5" Type="http://schemas.openxmlformats.org/officeDocument/2006/relationships/themeOverride" Target="../theme/themeOverride12.xml"/><Relationship Id="rId6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tags" Target="../tags/tag106.xml"/><Relationship Id="rId2" Type="http://schemas.openxmlformats.org/officeDocument/2006/relationships/tags" Target="../tags/tag107.xml"/><Relationship Id="rId3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>
            <p:custDataLst>
              <p:tags r:id="rId1"/>
            </p:custDataLst>
          </p:nvPr>
        </p:nvSpPr>
        <p:spPr>
          <a:xfrm>
            <a:off x="0" y="2532380"/>
            <a:ext cx="12192000" cy="1793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71120" y="3137218"/>
            <a:ext cx="1205039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t>中文学术论文自动转幻灯片算法设计与系统实现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j-ea"/>
              <a:cs typeface="+mn-cs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06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结论与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展望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7"/>
          <p:cNvSpPr txBox="1"/>
          <p:nvPr>
            <p:custDataLst>
              <p:tags r:id="rId1"/>
            </p:custDataLst>
          </p:nvPr>
        </p:nvSpPr>
        <p:spPr>
          <a:xfrm>
            <a:off x="609600" y="1273175"/>
            <a:ext cx="324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46" name="直接连接符 45"/>
          <p:cNvCxnSpPr/>
          <p:nvPr>
            <p:custDataLst>
              <p:tags r:id="rId2"/>
            </p:custDataLst>
          </p:nvPr>
        </p:nvCxnSpPr>
        <p:spPr>
          <a:xfrm>
            <a:off x="739775" y="1906905"/>
            <a:ext cx="44119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>
            <p:custDataLst>
              <p:tags r:id="rId3"/>
            </p:custDataLst>
          </p:nvPr>
        </p:nvSpPr>
        <p:spPr>
          <a:xfrm>
            <a:off x="609600" y="2093595"/>
            <a:ext cx="4961255" cy="149923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8" name="直接连接符 47"/>
          <p:cNvCxnSpPr/>
          <p:nvPr>
            <p:custDataLst>
              <p:tags r:id="rId4"/>
            </p:custDataLst>
          </p:nvPr>
        </p:nvCxnSpPr>
        <p:spPr>
          <a:xfrm>
            <a:off x="739775" y="1906905"/>
            <a:ext cx="5384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7"/>
          <p:cNvSpPr txBox="1"/>
          <p:nvPr>
            <p:custDataLst>
              <p:tags r:id="rId5"/>
            </p:custDataLst>
          </p:nvPr>
        </p:nvSpPr>
        <p:spPr>
          <a:xfrm>
            <a:off x="6192520" y="1273175"/>
            <a:ext cx="3246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4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4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66" name="直接连接符 65"/>
          <p:cNvCxnSpPr/>
          <p:nvPr>
            <p:custDataLst>
              <p:tags r:id="rId6"/>
            </p:custDataLst>
          </p:nvPr>
        </p:nvCxnSpPr>
        <p:spPr>
          <a:xfrm>
            <a:off x="6322695" y="1906905"/>
            <a:ext cx="441198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>
            <p:custDataLst>
              <p:tags r:id="rId7"/>
            </p:custDataLst>
          </p:nvPr>
        </p:nvSpPr>
        <p:spPr>
          <a:xfrm>
            <a:off x="6192520" y="2093595"/>
            <a:ext cx="4961255" cy="113728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8" name="直接连接符 67"/>
          <p:cNvCxnSpPr/>
          <p:nvPr>
            <p:custDataLst>
              <p:tags r:id="rId8"/>
            </p:custDataLst>
          </p:nvPr>
        </p:nvCxnSpPr>
        <p:spPr>
          <a:xfrm>
            <a:off x="6322695" y="1906905"/>
            <a:ext cx="53848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9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/>
          <p:cNvSpPr txBox="1"/>
          <p:nvPr>
            <p:custDataLst>
              <p:tags r:id="rId1"/>
            </p:custDataLst>
          </p:nvPr>
        </p:nvSpPr>
        <p:spPr>
          <a:xfrm>
            <a:off x="648970" y="1330960"/>
            <a:ext cx="301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48970" y="1725295"/>
            <a:ext cx="5528310" cy="80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99" y="1331021"/>
            <a:ext cx="5034602" cy="404609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48970" y="3632200"/>
            <a:ext cx="301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648970" y="4026535"/>
            <a:ext cx="5528310" cy="8039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0960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7"/>
          <p:cNvSpPr txBox="1"/>
          <p:nvPr>
            <p:custDataLst>
              <p:tags r:id="rId2"/>
            </p:custDataLst>
          </p:nvPr>
        </p:nvSpPr>
        <p:spPr>
          <a:xfrm>
            <a:off x="93798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3"/>
            </p:custDataLst>
          </p:nvPr>
        </p:nvCxnSpPr>
        <p:spPr>
          <a:xfrm flipV="1">
            <a:off x="1314936" y="212785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925288" y="2360931"/>
            <a:ext cx="2721428" cy="12376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>
            <p:custDataLst>
              <p:tags r:id="rId5"/>
            </p:custDataLst>
          </p:nvPr>
        </p:nvSpPr>
        <p:spPr>
          <a:xfrm>
            <a:off x="434848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7"/>
          <p:cNvSpPr txBox="1"/>
          <p:nvPr>
            <p:custDataLst>
              <p:tags r:id="rId6"/>
            </p:custDataLst>
          </p:nvPr>
        </p:nvSpPr>
        <p:spPr>
          <a:xfrm>
            <a:off x="467686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3" name="矩形 32"/>
          <p:cNvSpPr/>
          <p:nvPr>
            <p:custDataLst>
              <p:tags r:id="rId7"/>
            </p:custDataLst>
          </p:nvPr>
        </p:nvSpPr>
        <p:spPr>
          <a:xfrm>
            <a:off x="4664168" y="2360931"/>
            <a:ext cx="2721428" cy="8039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>
            <p:custDataLst>
              <p:tags r:id="rId8"/>
            </p:custDataLst>
          </p:nvPr>
        </p:nvSpPr>
        <p:spPr>
          <a:xfrm>
            <a:off x="8158481" y="1467756"/>
            <a:ext cx="3352799" cy="4399639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7"/>
          <p:cNvSpPr txBox="1"/>
          <p:nvPr>
            <p:custDataLst>
              <p:tags r:id="rId9"/>
            </p:custDataLst>
          </p:nvPr>
        </p:nvSpPr>
        <p:spPr>
          <a:xfrm>
            <a:off x="8486868" y="1646837"/>
            <a:ext cx="2708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矩形 37"/>
          <p:cNvSpPr/>
          <p:nvPr>
            <p:custDataLst>
              <p:tags r:id="rId10"/>
            </p:custDataLst>
          </p:nvPr>
        </p:nvSpPr>
        <p:spPr>
          <a:xfrm>
            <a:off x="8474168" y="2360931"/>
            <a:ext cx="2721428" cy="8039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m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 algn="l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n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9" name="直接连接符 38"/>
          <p:cNvCxnSpPr/>
          <p:nvPr>
            <p:custDataLst>
              <p:tags r:id="rId11"/>
            </p:custDataLst>
          </p:nvPr>
        </p:nvCxnSpPr>
        <p:spPr>
          <a:xfrm flipV="1">
            <a:off x="5166211" y="213801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12"/>
            </p:custDataLst>
          </p:nvPr>
        </p:nvCxnSpPr>
        <p:spPr>
          <a:xfrm flipV="1">
            <a:off x="8911441" y="2127857"/>
            <a:ext cx="1859280" cy="1016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13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14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5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590550" y="242443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8"/>
            </p:custDataLst>
          </p:nvPr>
        </p:nvSpPr>
        <p:spPr>
          <a:xfrm>
            <a:off x="943610" y="232219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943610" y="266700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590550" y="391858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1"/>
            </p:custDataLst>
          </p:nvPr>
        </p:nvSpPr>
        <p:spPr>
          <a:xfrm>
            <a:off x="943610" y="381635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943610" y="416115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3"/>
            </p:custDataLst>
          </p:nvPr>
        </p:nvSpPr>
        <p:spPr>
          <a:xfrm>
            <a:off x="590550" y="531050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4"/>
            </p:custDataLst>
          </p:nvPr>
        </p:nvSpPr>
        <p:spPr>
          <a:xfrm>
            <a:off x="943610" y="520827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>
            <p:custDataLst>
              <p:tags r:id="rId15"/>
            </p:custDataLst>
          </p:nvPr>
        </p:nvSpPr>
        <p:spPr>
          <a:xfrm>
            <a:off x="943610" y="555307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5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590550" y="230695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8"/>
            </p:custDataLst>
          </p:nvPr>
        </p:nvSpPr>
        <p:spPr>
          <a:xfrm>
            <a:off x="943610" y="220472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943610" y="254952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590550" y="337693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1"/>
            </p:custDataLst>
          </p:nvPr>
        </p:nvSpPr>
        <p:spPr>
          <a:xfrm>
            <a:off x="943610" y="327469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943610" y="361950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3"/>
            </p:custDataLst>
          </p:nvPr>
        </p:nvSpPr>
        <p:spPr>
          <a:xfrm>
            <a:off x="590550" y="444627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4"/>
            </p:custDataLst>
          </p:nvPr>
        </p:nvSpPr>
        <p:spPr>
          <a:xfrm>
            <a:off x="943610" y="434403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>
            <p:custDataLst>
              <p:tags r:id="rId15"/>
            </p:custDataLst>
          </p:nvPr>
        </p:nvSpPr>
        <p:spPr>
          <a:xfrm>
            <a:off x="943610" y="468884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90550" y="551561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7"/>
          <p:cNvSpPr txBox="1"/>
          <p:nvPr>
            <p:custDataLst>
              <p:tags r:id="rId17"/>
            </p:custDataLst>
          </p:nvPr>
        </p:nvSpPr>
        <p:spPr>
          <a:xfrm>
            <a:off x="943610" y="541337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>
            <p:custDataLst>
              <p:tags r:id="rId18"/>
            </p:custDataLst>
          </p:nvPr>
        </p:nvSpPr>
        <p:spPr>
          <a:xfrm>
            <a:off x="943610" y="575818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5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590550" y="213423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8"/>
            </p:custDataLst>
          </p:nvPr>
        </p:nvSpPr>
        <p:spPr>
          <a:xfrm>
            <a:off x="943610" y="203200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943610" y="237680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590550" y="303149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1"/>
            </p:custDataLst>
          </p:nvPr>
        </p:nvSpPr>
        <p:spPr>
          <a:xfrm>
            <a:off x="943610" y="292925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943610" y="327406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3"/>
            </p:custDataLst>
          </p:nvPr>
        </p:nvSpPr>
        <p:spPr>
          <a:xfrm>
            <a:off x="590550" y="392874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4"/>
            </p:custDataLst>
          </p:nvPr>
        </p:nvSpPr>
        <p:spPr>
          <a:xfrm>
            <a:off x="943610" y="382651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>
            <p:custDataLst>
              <p:tags r:id="rId15"/>
            </p:custDataLst>
          </p:nvPr>
        </p:nvSpPr>
        <p:spPr>
          <a:xfrm>
            <a:off x="943610" y="417131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90550" y="482600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7"/>
          <p:cNvSpPr txBox="1"/>
          <p:nvPr>
            <p:custDataLst>
              <p:tags r:id="rId17"/>
            </p:custDataLst>
          </p:nvPr>
        </p:nvSpPr>
        <p:spPr>
          <a:xfrm>
            <a:off x="943610" y="472376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>
            <p:custDataLst>
              <p:tags r:id="rId18"/>
            </p:custDataLst>
          </p:nvPr>
        </p:nvSpPr>
        <p:spPr>
          <a:xfrm>
            <a:off x="943610" y="506857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椭圆 32"/>
          <p:cNvSpPr/>
          <p:nvPr>
            <p:custDataLst>
              <p:tags r:id="rId19"/>
            </p:custDataLst>
          </p:nvPr>
        </p:nvSpPr>
        <p:spPr>
          <a:xfrm>
            <a:off x="590550" y="572325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7"/>
          <p:cNvSpPr txBox="1"/>
          <p:nvPr>
            <p:custDataLst>
              <p:tags r:id="rId20"/>
            </p:custDataLst>
          </p:nvPr>
        </p:nvSpPr>
        <p:spPr>
          <a:xfrm>
            <a:off x="943610" y="562102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6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5" name="矩形 34"/>
          <p:cNvSpPr/>
          <p:nvPr>
            <p:custDataLst>
              <p:tags r:id="rId21"/>
            </p:custDataLst>
          </p:nvPr>
        </p:nvSpPr>
        <p:spPr>
          <a:xfrm>
            <a:off x="943610" y="596582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6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971040"/>
            <a:ext cx="519112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6257290" y="1971040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608330" y="538988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</a:t>
            </a: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endParaRPr lang="zh-CN" altLang="en-US" sz="1400" b="1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>
            <p:custDataLst>
              <p:tags r:id="rId7"/>
            </p:custDataLst>
          </p:nvPr>
        </p:nvSpPr>
        <p:spPr>
          <a:xfrm>
            <a:off x="608330" y="1263015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  <a:endParaRPr lang="zh-CN" altLang="en-US" b="1" spc="30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pic>
        <p:nvPicPr>
          <p:cNvPr id="74" name="图片 7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8330" y="1127760"/>
            <a:ext cx="519112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8" name="矩形 77"/>
          <p:cNvSpPr/>
          <p:nvPr>
            <p:custDataLst>
              <p:tags r:id="rId5"/>
            </p:custDataLst>
          </p:nvPr>
        </p:nvSpPr>
        <p:spPr>
          <a:xfrm>
            <a:off x="608330" y="4891405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矩形 80"/>
          <p:cNvSpPr/>
          <p:nvPr>
            <p:custDataLst>
              <p:tags r:id="rId6"/>
            </p:custDataLst>
          </p:nvPr>
        </p:nvSpPr>
        <p:spPr>
          <a:xfrm>
            <a:off x="608330" y="433832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  <a:r>
              <a:rPr lang="en-US" altLang="zh-CN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b="1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7" name="图片 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277610" y="1127760"/>
            <a:ext cx="5205095" cy="3119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6277610" y="4891405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2" name="矩形 81"/>
          <p:cNvSpPr/>
          <p:nvPr>
            <p:custDataLst>
              <p:tags r:id="rId10"/>
            </p:custDataLst>
          </p:nvPr>
        </p:nvSpPr>
        <p:spPr>
          <a:xfrm>
            <a:off x="6277610" y="4338320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  <a:r>
              <a:rPr lang="en-US" altLang="zh-CN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b="1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589915" y="1661160"/>
          <a:ext cx="1107122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090"/>
                <a:gridCol w="2132965"/>
                <a:gridCol w="2132965"/>
                <a:gridCol w="35452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变量类型</a:t>
                      </a:r>
                      <a:endParaRPr lang="zh-CN" altLang="en-US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名称</a:t>
                      </a:r>
                      <a:endParaRPr lang="zh-CN" altLang="en-US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符号</a:t>
                      </a:r>
                      <a:endParaRPr lang="zh-CN" altLang="en-US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latin typeface="微软雅黑" panose="020B0503020204020204" charset="-122"/>
                          <a:ea typeface="微软雅黑" panose="020B0503020204020204" charset="-122"/>
                        </a:rPr>
                        <a:t>定义</a:t>
                      </a:r>
                      <a:endParaRPr lang="zh-CN" altLang="en-US" b="1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被解释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总资产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收益率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ROA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净利润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资产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净资产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收益率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ROE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净利润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权益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总额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净息差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比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NIM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解释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控制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变量</a:t>
                      </a: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.....</a:t>
                      </a:r>
                      <a:endParaRPr lang="en-US" altLang="zh-CN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1" name="矩形 80"/>
          <p:cNvSpPr/>
          <p:nvPr>
            <p:custDataLst>
              <p:tags r:id="rId4"/>
            </p:custDataLst>
          </p:nvPr>
        </p:nvSpPr>
        <p:spPr>
          <a:xfrm>
            <a:off x="3354160" y="1083285"/>
            <a:ext cx="5094515" cy="37084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表</a:t>
            </a:r>
            <a:r>
              <a:rPr lang="zh-CN" altLang="en-US" sz="1400" b="1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endParaRPr lang="zh-CN" altLang="en-US" sz="1400" b="1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2669840" y="197840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绪论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97549" y="200611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25694" y="209865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 flipH="1">
            <a:off x="4194193" y="273522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文献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综述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8648535" y="276293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8676681" y="285547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2669840" y="349204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影响机制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分析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697549" y="351975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25694" y="361228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4194193" y="424886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方法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 flipH="1">
            <a:off x="8648535" y="427657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H="1">
            <a:off x="8676681" y="436910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009768" y="1805541"/>
            <a:ext cx="10172465" cy="3700737"/>
            <a:chOff x="645333" y="1805541"/>
            <a:chExt cx="10172465" cy="3700737"/>
          </a:xfrm>
        </p:grpSpPr>
        <p:sp>
          <p:nvSpPr>
            <p:cNvPr id="2" name="矩形: 圆角 1"/>
            <p:cNvSpPr/>
            <p:nvPr/>
          </p:nvSpPr>
          <p:spPr>
            <a:xfrm>
              <a:off x="645333" y="1987826"/>
              <a:ext cx="4721798" cy="3518452"/>
            </a:xfrm>
            <a:prstGeom prst="roundRect">
              <a:avLst>
                <a:gd name="adj" fmla="val 2113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5"/>
            <p:cNvSpPr/>
            <p:nvPr/>
          </p:nvSpPr>
          <p:spPr>
            <a:xfrm>
              <a:off x="1258427" y="1805541"/>
              <a:ext cx="3495610" cy="3693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963386" y="2293595"/>
              <a:ext cx="4085693" cy="2076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80934" y="1805541"/>
              <a:ext cx="14505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结论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8" name="矩形: 圆角 17"/>
            <p:cNvSpPr/>
            <p:nvPr/>
          </p:nvSpPr>
          <p:spPr>
            <a:xfrm>
              <a:off x="6096000" y="1987826"/>
              <a:ext cx="4721798" cy="3518452"/>
            </a:xfrm>
            <a:prstGeom prst="roundRect">
              <a:avLst>
                <a:gd name="adj" fmla="val 1940"/>
              </a:avLst>
            </a:prstGeom>
            <a:noFill/>
            <a:ln w="127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5"/>
            <p:cNvSpPr/>
            <p:nvPr/>
          </p:nvSpPr>
          <p:spPr>
            <a:xfrm>
              <a:off x="6709095" y="1805541"/>
              <a:ext cx="3495610" cy="369332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414053" y="2293595"/>
              <a:ext cx="4085693" cy="20764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285750" indent="-285750">
                <a:lnSpc>
                  <a:spcPct val="13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1B3868"/>
                </a:buClr>
                <a:buFont typeface="Wingdings" panose="05000000000000000000" charset="0"/>
                <a:buChar char="u"/>
              </a:pPr>
              <a:r>
                <a:rPr lang="zh-CN" altLang="en-US" sz="1400">
                  <a:solidFill>
                    <a:schemeClr val="accent1">
                      <a:lumMod val="50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</a:rPr>
                <a:t>为客户提供有效服务，是我们工作的方向和价值评价的标尺，成就客户就是成就我们自己；</a:t>
              </a:r>
              <a:endPara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1601" y="1805541"/>
              <a:ext cx="1450597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+mj-ea"/>
                  <a:ea typeface="+mj-ea"/>
                </a:rPr>
                <a:t>建议</a:t>
              </a:r>
              <a:endParaRPr lang="zh-CN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3" name="直接连接符 2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结论与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展望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2669840" y="197840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绪论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97549" y="200611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25694" y="209865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 flipH="1">
            <a:off x="4194193" y="273522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文献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综述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8648535" y="276293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8676681" y="285547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2669840" y="349204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影响机制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分析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697549" y="351975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25694" y="361228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4194193" y="424886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方法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 flipH="1">
            <a:off x="8648535" y="427657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H="1">
            <a:off x="8676681" y="436910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2669840" y="500568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结论与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展望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697549" y="503338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25694" y="512592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: 圆角 54"/>
          <p:cNvSpPr/>
          <p:nvPr/>
        </p:nvSpPr>
        <p:spPr>
          <a:xfrm>
            <a:off x="339524" y="312516"/>
            <a:ext cx="11512952" cy="6232968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83038" y="685800"/>
            <a:ext cx="1025922" cy="61555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ctr" fontAlgn="base"/>
            <a:r>
              <a:rPr lang="zh-CN" altLang="en-US" sz="4000" b="1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i="0">
              <a:solidFill>
                <a:schemeClr val="accent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0" name="任意多边形: 形状 29"/>
          <p:cNvSpPr/>
          <p:nvPr/>
        </p:nvSpPr>
        <p:spPr>
          <a:xfrm>
            <a:off x="2669840" y="1721868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绪论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2697549" y="1749577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725694" y="1842113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01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3" name="任意多边形: 形状 32"/>
          <p:cNvSpPr/>
          <p:nvPr/>
        </p:nvSpPr>
        <p:spPr>
          <a:xfrm flipH="1">
            <a:off x="4194193" y="2478686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文献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综述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4" name="椭圆 33"/>
          <p:cNvSpPr/>
          <p:nvPr/>
        </p:nvSpPr>
        <p:spPr>
          <a:xfrm flipH="1">
            <a:off x="8648535" y="2506395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 flipH="1">
            <a:off x="8676681" y="2598931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02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37" name="任意多边形: 形状 36"/>
          <p:cNvSpPr/>
          <p:nvPr/>
        </p:nvSpPr>
        <p:spPr>
          <a:xfrm>
            <a:off x="2669840" y="3235504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影响机制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分析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2697549" y="3263213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725694" y="3355749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03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1" name="任意多边形: 形状 40"/>
          <p:cNvSpPr/>
          <p:nvPr/>
        </p:nvSpPr>
        <p:spPr>
          <a:xfrm flipH="1">
            <a:off x="4194193" y="3992322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研究假设与研究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设计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2" name="椭圆 41"/>
          <p:cNvSpPr/>
          <p:nvPr/>
        </p:nvSpPr>
        <p:spPr>
          <a:xfrm flipH="1">
            <a:off x="8648535" y="4020031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 flipH="1">
            <a:off x="8676681" y="4112567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04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5" name="任意多边形: 形状 44"/>
          <p:cNvSpPr/>
          <p:nvPr/>
        </p:nvSpPr>
        <p:spPr>
          <a:xfrm>
            <a:off x="2669840" y="474914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实证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分析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2697549" y="477684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25694" y="486938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05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49" name="任意多边形: 形状 48"/>
          <p:cNvSpPr/>
          <p:nvPr/>
        </p:nvSpPr>
        <p:spPr>
          <a:xfrm flipH="1">
            <a:off x="4194193" y="5505960"/>
            <a:ext cx="5033328" cy="606694"/>
          </a:xfrm>
          <a:custGeom>
            <a:avLst/>
            <a:gdLst>
              <a:gd name="connsiteX0" fmla="*/ 392746 w 6516687"/>
              <a:gd name="connsiteY0" fmla="*/ 0 h 785492"/>
              <a:gd name="connsiteX1" fmla="*/ 612334 w 6516687"/>
              <a:gd name="connsiteY1" fmla="*/ 67075 h 785492"/>
              <a:gd name="connsiteX2" fmla="*/ 634024 w 6516687"/>
              <a:gd name="connsiteY2" fmla="*/ 84970 h 785492"/>
              <a:gd name="connsiteX3" fmla="*/ 6516687 w 6516687"/>
              <a:gd name="connsiteY3" fmla="*/ 84970 h 785492"/>
              <a:gd name="connsiteX4" fmla="*/ 6516687 w 6516687"/>
              <a:gd name="connsiteY4" fmla="*/ 700523 h 785492"/>
              <a:gd name="connsiteX5" fmla="*/ 634022 w 6516687"/>
              <a:gd name="connsiteY5" fmla="*/ 700523 h 785492"/>
              <a:gd name="connsiteX6" fmla="*/ 612334 w 6516687"/>
              <a:gd name="connsiteY6" fmla="*/ 718417 h 785492"/>
              <a:gd name="connsiteX7" fmla="*/ 392746 w 6516687"/>
              <a:gd name="connsiteY7" fmla="*/ 785492 h 785492"/>
              <a:gd name="connsiteX8" fmla="*/ 0 w 6516687"/>
              <a:gd name="connsiteY8" fmla="*/ 392746 h 785492"/>
              <a:gd name="connsiteX9" fmla="*/ 392746 w 6516687"/>
              <a:gd name="connsiteY9" fmla="*/ 0 h 78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6687" h="785492">
                <a:moveTo>
                  <a:pt x="392746" y="0"/>
                </a:moveTo>
                <a:cubicBezTo>
                  <a:pt x="474087" y="0"/>
                  <a:pt x="549652" y="24727"/>
                  <a:pt x="612334" y="67075"/>
                </a:cubicBezTo>
                <a:lnTo>
                  <a:pt x="634024" y="84970"/>
                </a:lnTo>
                <a:lnTo>
                  <a:pt x="6516687" y="84970"/>
                </a:lnTo>
                <a:lnTo>
                  <a:pt x="6516687" y="700523"/>
                </a:lnTo>
                <a:lnTo>
                  <a:pt x="634022" y="700523"/>
                </a:lnTo>
                <a:lnTo>
                  <a:pt x="612334" y="718417"/>
                </a:lnTo>
                <a:cubicBezTo>
                  <a:pt x="549652" y="760765"/>
                  <a:pt x="474087" y="785492"/>
                  <a:pt x="392746" y="785492"/>
                </a:cubicBezTo>
                <a:cubicBezTo>
                  <a:pt x="175838" y="785492"/>
                  <a:pt x="0" y="609654"/>
                  <a:pt x="0" y="392746"/>
                </a:cubicBezTo>
                <a:cubicBezTo>
                  <a:pt x="0" y="175838"/>
                  <a:pt x="175838" y="0"/>
                  <a:pt x="392746" y="0"/>
                </a:cubicBezTo>
                <a:close/>
              </a:path>
            </a:pathLst>
          </a:cu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结论与</a:t>
            </a:r>
            <a:r>
              <a:rPr lang="zh-CN" altLang="en-US" b="1" spc="300">
                <a:solidFill>
                  <a:schemeClr val="accent1"/>
                </a:solidFill>
                <a:latin typeface="+mj-ea"/>
                <a:ea typeface="+mj-ea"/>
              </a:rPr>
              <a:t>展望</a:t>
            </a:r>
            <a:endParaRPr lang="zh-CN" altLang="en-US" b="1" spc="30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0" name="椭圆 49"/>
          <p:cNvSpPr/>
          <p:nvPr/>
        </p:nvSpPr>
        <p:spPr>
          <a:xfrm flipH="1">
            <a:off x="8648535" y="5533669"/>
            <a:ext cx="551277" cy="551276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 flipH="1">
            <a:off x="8676681" y="5626205"/>
            <a:ext cx="494986" cy="36620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b="1">
                <a:solidFill>
                  <a:schemeClr val="bg1"/>
                </a:solidFill>
              </a:rPr>
              <a:t>06</a:t>
            </a:r>
            <a:endParaRPr lang="zh-CN" altLang="en-US" sz="2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01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绪论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02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文献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综述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03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影响机制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分析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04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4525" y="3655695"/>
            <a:ext cx="10831830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研究假设与研究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设计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latin typeface="汉仪大宋简" panose="02010600030101010101" charset="-122"/>
                <a:ea typeface="汉仪大宋简" panose="02010600030101010101" charset="-122"/>
              </a:rPr>
              <a:t>05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实证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研究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PA" val="v4.2.4"/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UNIT_TABLE_BEAUTIFY" val="smartTable{81ed81a2-0508-4955-ac2b-86a408e0f88f}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PP_MARK_KEY" val="d67f8d57-a45a-447f-9bbc-f33c78e0284b"/>
  <p:tag name="COMMONDATA" val="eyJjb3VudCI6MTgsImhkaWQiOiJiMzM0NWU5NzkwMjY2NTZhMDNkZjk1NDg5ZjQ1M2ZiNCIsInVzZXJDb3VudCI6MTh9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自定义 50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D83B6"/>
      </a:accent1>
      <a:accent2>
        <a:srgbClr val="7CABD6"/>
      </a:accent2>
      <a:accent3>
        <a:srgbClr val="646464"/>
      </a:accent3>
      <a:accent4>
        <a:srgbClr val="7F7F7F"/>
      </a:accent4>
      <a:accent5>
        <a:srgbClr val="A5A5A5"/>
      </a:accent5>
      <a:accent6>
        <a:srgbClr val="C9C9C9"/>
      </a:accent6>
      <a:hlink>
        <a:srgbClr val="126EB8"/>
      </a:hlink>
      <a:folHlink>
        <a:srgbClr val="BFBFBF"/>
      </a:folHlink>
    </a:clrScheme>
    <a:fontScheme name="常规1">
      <a:majorFont>
        <a:latin typeface="Arial Black"/>
        <a:ea typeface="微软雅黑"/>
        <a:cs typeface=""/>
      </a:majorFont>
      <a:minorFont>
        <a:latin typeface="Arial"/>
        <a:ea typeface="汉仪中等线简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自定义 50">
    <a:dk1>
      <a:srgbClr val="000000"/>
    </a:dk1>
    <a:lt1>
      <a:srgbClr val="FFFFFF"/>
    </a:lt1>
    <a:dk2>
      <a:srgbClr val="768394"/>
    </a:dk2>
    <a:lt2>
      <a:srgbClr val="F0F0F0"/>
    </a:lt2>
    <a:accent1>
      <a:srgbClr val="2D83B6"/>
    </a:accent1>
    <a:accent2>
      <a:srgbClr val="7CABD6"/>
    </a:accent2>
    <a:accent3>
      <a:srgbClr val="646464"/>
    </a:accent3>
    <a:accent4>
      <a:srgbClr val="7F7F7F"/>
    </a:accent4>
    <a:accent5>
      <a:srgbClr val="A5A5A5"/>
    </a:accent5>
    <a:accent6>
      <a:srgbClr val="C9C9C9"/>
    </a:accent6>
    <a:hlink>
      <a:srgbClr val="126EB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749</Words>
  <Application>WPS 演示</Application>
  <PresentationFormat>宽屏</PresentationFormat>
  <Paragraphs>281</Paragraphs>
  <Slides>20</Slides>
  <Notes>0</Notes>
  <HiddenSlides>3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宋体</vt:lpstr>
      <vt:lpstr>Wingdings</vt:lpstr>
      <vt:lpstr>汉仪君黑-45简</vt:lpstr>
      <vt:lpstr>汉仪大宋简</vt:lpstr>
      <vt:lpstr>汉仪中等线简</vt:lpstr>
      <vt:lpstr>微软雅黑</vt:lpstr>
      <vt:lpstr>Arial Unicode MS</vt:lpstr>
      <vt:lpstr>Calibri</vt:lpstr>
      <vt:lpstr>Wingdings</vt:lpstr>
      <vt:lpstr>OPPOSans B</vt:lpstr>
      <vt:lpstr>黑体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邓亮</dc:creator>
  <cp:lastModifiedBy>old white</cp:lastModifiedBy>
  <cp:revision>19</cp:revision>
  <dcterms:created xsi:type="dcterms:W3CDTF">2019-11-26T03:41:00Z</dcterms:created>
  <dcterms:modified xsi:type="dcterms:W3CDTF">2023-04-27T07:38:33Z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KSOTemplateUUID">
    <vt:lpwstr>v1.0_mb_iD0z9pj3V2CjNU9w1N/2OA==</vt:lpwstr>
  </property>
  <property fmtid="{D5CDD505-2E9C-101B-9397-08002B2CF9AE}" pid="4" name="ICV">
    <vt:lpwstr>2CC199EF8F9F435D9D0F5158F31F836E_11</vt:lpwstr>
  </property>
</Properties>
</file>