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3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4" y="312516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2669840" y="1872998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研究背景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697549" y="1900707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25694" y="1993243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 flipH="1">
            <a:off x="4194193" y="2629816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研究意义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椭圆 33"/>
          <p:cNvSpPr/>
          <p:nvPr/>
        </p:nvSpPr>
        <p:spPr>
          <a:xfrm flipH="1">
            <a:off x="8648535" y="2657525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flipH="1">
            <a:off x="8676681" y="2750061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2669840" y="3386634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技术路线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697549" y="3414343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25694" y="3506879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1" name="任意多边形: 形状 40"/>
          <p:cNvSpPr/>
          <p:nvPr/>
        </p:nvSpPr>
        <p:spPr>
          <a:xfrm flipH="1">
            <a:off x="4194193" y="4143452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计划安排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椭圆 41"/>
          <p:cNvSpPr/>
          <p:nvPr/>
        </p:nvSpPr>
        <p:spPr>
          <a:xfrm flipH="1">
            <a:off x="8648535" y="4171161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flipH="1">
            <a:off x="8676681" y="4263697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5" name="任意多边形: 形状 44"/>
          <p:cNvSpPr/>
          <p:nvPr/>
        </p:nvSpPr>
        <p:spPr>
          <a:xfrm>
            <a:off x="2669840" y="4900270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前期工作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697549" y="4927979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25694" y="5020515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05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22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