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8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9" Type="http://schemas.openxmlformats.org/officeDocument/2006/relationships/slideLayout" Target="../slideLayouts/slideLayout12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/>
          <p:cNvSpPr/>
          <p:nvPr/>
        </p:nvSpPr>
        <p:spPr>
          <a:xfrm>
            <a:off x="339524" y="312516"/>
            <a:ext cx="11512952" cy="6232968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583038" y="685800"/>
            <a:ext cx="1025922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base"/>
            <a:r>
              <a:rPr lang="zh-CN" altLang="en-US" sz="4000" b="1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000" b="1" i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9" name="任意多边形: 形状 29"/>
          <p:cNvSpPr/>
          <p:nvPr>
            <p:custDataLst>
              <p:tags r:id="rId1"/>
            </p:custDataLst>
          </p:nvPr>
        </p:nvSpPr>
        <p:spPr>
          <a:xfrm>
            <a:off x="2669840" y="1721868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研究背景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0" name="椭圆 59"/>
          <p:cNvSpPr/>
          <p:nvPr>
            <p:custDataLst>
              <p:tags r:id="rId2"/>
            </p:custDataLst>
          </p:nvPr>
        </p:nvSpPr>
        <p:spPr>
          <a:xfrm>
            <a:off x="2697549" y="1749577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>
            <p:custDataLst>
              <p:tags r:id="rId3"/>
            </p:custDataLst>
          </p:nvPr>
        </p:nvSpPr>
        <p:spPr>
          <a:xfrm>
            <a:off x="2725694" y="1842113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01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2" name="任意多边形: 形状 32"/>
          <p:cNvSpPr/>
          <p:nvPr>
            <p:custDataLst>
              <p:tags r:id="rId4"/>
            </p:custDataLst>
          </p:nvPr>
        </p:nvSpPr>
        <p:spPr>
          <a:xfrm flipH="1">
            <a:off x="4194193" y="2478686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研究意义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3" name="椭圆 62"/>
          <p:cNvSpPr/>
          <p:nvPr>
            <p:custDataLst>
              <p:tags r:id="rId5"/>
            </p:custDataLst>
          </p:nvPr>
        </p:nvSpPr>
        <p:spPr>
          <a:xfrm flipH="1">
            <a:off x="8648535" y="2506395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>
            <p:custDataLst>
              <p:tags r:id="rId6"/>
            </p:custDataLst>
          </p:nvPr>
        </p:nvSpPr>
        <p:spPr>
          <a:xfrm flipH="1">
            <a:off x="8676681" y="2598931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02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5" name="任意多边形: 形状 36"/>
          <p:cNvSpPr/>
          <p:nvPr>
            <p:custDataLst>
              <p:tags r:id="rId7"/>
            </p:custDataLst>
          </p:nvPr>
        </p:nvSpPr>
        <p:spPr>
          <a:xfrm>
            <a:off x="2669840" y="3235504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技术路线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6" name="椭圆 65"/>
          <p:cNvSpPr/>
          <p:nvPr>
            <p:custDataLst>
              <p:tags r:id="rId8"/>
            </p:custDataLst>
          </p:nvPr>
        </p:nvSpPr>
        <p:spPr>
          <a:xfrm>
            <a:off x="2697549" y="3263213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>
            <p:custDataLst>
              <p:tags r:id="rId9"/>
            </p:custDataLst>
          </p:nvPr>
        </p:nvSpPr>
        <p:spPr>
          <a:xfrm>
            <a:off x="2725694" y="3355749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03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8" name="任意多边形: 形状 40"/>
          <p:cNvSpPr/>
          <p:nvPr>
            <p:custDataLst>
              <p:tags r:id="rId10"/>
            </p:custDataLst>
          </p:nvPr>
        </p:nvSpPr>
        <p:spPr>
          <a:xfrm flipH="1">
            <a:off x="4194193" y="3992322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计划安排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9" name="椭圆 68"/>
          <p:cNvSpPr/>
          <p:nvPr>
            <p:custDataLst>
              <p:tags r:id="rId11"/>
            </p:custDataLst>
          </p:nvPr>
        </p:nvSpPr>
        <p:spPr>
          <a:xfrm flipH="1">
            <a:off x="8648535" y="4020031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>
            <p:custDataLst>
              <p:tags r:id="rId12"/>
            </p:custDataLst>
          </p:nvPr>
        </p:nvSpPr>
        <p:spPr>
          <a:xfrm flipH="1">
            <a:off x="8676681" y="4112567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04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71" name="任意多边形: 形状 44"/>
          <p:cNvSpPr/>
          <p:nvPr>
            <p:custDataLst>
              <p:tags r:id="rId13"/>
            </p:custDataLst>
          </p:nvPr>
        </p:nvSpPr>
        <p:spPr>
          <a:xfrm>
            <a:off x="2669840" y="4749140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前期工作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2" name="椭圆 71"/>
          <p:cNvSpPr/>
          <p:nvPr>
            <p:custDataLst>
              <p:tags r:id="rId14"/>
            </p:custDataLst>
          </p:nvPr>
        </p:nvSpPr>
        <p:spPr>
          <a:xfrm>
            <a:off x="2697549" y="4776849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>
            <p:custDataLst>
              <p:tags r:id="rId15"/>
            </p:custDataLst>
          </p:nvPr>
        </p:nvSpPr>
        <p:spPr>
          <a:xfrm>
            <a:off x="2725694" y="4869385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05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74" name="任意多边形: 形状 48"/>
          <p:cNvSpPr/>
          <p:nvPr>
            <p:custDataLst>
              <p:tags r:id="rId16"/>
            </p:custDataLst>
          </p:nvPr>
        </p:nvSpPr>
        <p:spPr>
          <a:xfrm flipH="1">
            <a:off x="4194193" y="5505960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创新与难点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5" name="椭圆 74"/>
          <p:cNvSpPr/>
          <p:nvPr>
            <p:custDataLst>
              <p:tags r:id="rId17"/>
            </p:custDataLst>
          </p:nvPr>
        </p:nvSpPr>
        <p:spPr>
          <a:xfrm flipH="1">
            <a:off x="8648535" y="5533669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矩形 75"/>
          <p:cNvSpPr/>
          <p:nvPr>
            <p:custDataLst>
              <p:tags r:id="rId18"/>
            </p:custDataLst>
          </p:nvPr>
        </p:nvSpPr>
        <p:spPr>
          <a:xfrm flipH="1">
            <a:off x="8676681" y="5626205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06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COMMONDATA" val="eyJoZGlkIjoiYjMzNDVlOTc5MDI2NjU2YTAzZGY5NTQ4OWY0NTNmYjQ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WPS 演示</Application>
  <PresentationFormat>宽屏</PresentationFormat>
  <Paragraphs>26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