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3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" y="4876800"/>
            <a:ext cx="12191999" cy="1981200"/>
            <a:chOff x="1" y="4876800"/>
            <a:chExt cx="12191999" cy="1981200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 userDrawn="1"/>
        </p:nvGrpSpPr>
        <p:grpSpPr>
          <a:xfrm flipV="1">
            <a:off x="0" y="0"/>
            <a:ext cx="12191999" cy="1981200"/>
            <a:chOff x="1" y="4876800"/>
            <a:chExt cx="12191999" cy="1981200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 userDrawn="1"/>
        </p:nvGrpSpPr>
        <p:grpSpPr>
          <a:xfrm>
            <a:off x="0" y="1617884"/>
            <a:ext cx="12192000" cy="3622232"/>
            <a:chOff x="0" y="1306175"/>
            <a:chExt cx="12192000" cy="3622232"/>
          </a:xfrm>
        </p:grpSpPr>
        <p:sp>
          <p:nvSpPr>
            <p:cNvPr id="9" name="矩形 8"/>
            <p:cNvSpPr/>
            <p:nvPr/>
          </p:nvSpPr>
          <p:spPr>
            <a:xfrm>
              <a:off x="0" y="2420919"/>
              <a:ext cx="12192000" cy="25074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君黑-45简" panose="020B0604020202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 rot="5400000">
              <a:off x="5207336" y="1185501"/>
              <a:ext cx="1777318" cy="2018666"/>
              <a:chOff x="622618" y="3276598"/>
              <a:chExt cx="1663995" cy="1249047"/>
            </a:xfrm>
          </p:grpSpPr>
          <p:sp>
            <p:nvSpPr>
              <p:cNvPr id="15" name="任意多边形: 形状 14"/>
              <p:cNvSpPr/>
              <p:nvPr userDrawn="1"/>
            </p:nvSpPr>
            <p:spPr>
              <a:xfrm rot="16200000" flipH="1">
                <a:off x="1914266" y="3781359"/>
                <a:ext cx="505169" cy="239525"/>
              </a:xfrm>
              <a:custGeom>
                <a:avLst/>
                <a:gdLst>
                  <a:gd name="connsiteX0" fmla="*/ 650134 w 1293554"/>
                  <a:gd name="connsiteY0" fmla="*/ 430395 h 515684"/>
                  <a:gd name="connsiteX1" fmla="*/ 0 w 1293554"/>
                  <a:gd name="connsiteY1" fmla="*/ 2369 h 515684"/>
                  <a:gd name="connsiteX2" fmla="*/ 0 w 1293554"/>
                  <a:gd name="connsiteY2" fmla="*/ 87659 h 515684"/>
                  <a:gd name="connsiteX3" fmla="*/ 650134 w 1293554"/>
                  <a:gd name="connsiteY3" fmla="*/ 515685 h 515684"/>
                  <a:gd name="connsiteX4" fmla="*/ 1293555 w 1293554"/>
                  <a:gd name="connsiteY4" fmla="*/ 85289 h 515684"/>
                  <a:gd name="connsiteX5" fmla="*/ 1293555 w 1293554"/>
                  <a:gd name="connsiteY5" fmla="*/ 0 h 515684"/>
                  <a:gd name="connsiteX6" fmla="*/ 650134 w 1293554"/>
                  <a:gd name="connsiteY6" fmla="*/ 430395 h 51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3554" h="515684">
                    <a:moveTo>
                      <a:pt x="650134" y="430395"/>
                    </a:moveTo>
                    <a:lnTo>
                      <a:pt x="0" y="2369"/>
                    </a:lnTo>
                    <a:lnTo>
                      <a:pt x="0" y="87659"/>
                    </a:lnTo>
                    <a:lnTo>
                      <a:pt x="650134" y="515685"/>
                    </a:lnTo>
                    <a:lnTo>
                      <a:pt x="1293555" y="85289"/>
                    </a:lnTo>
                    <a:lnTo>
                      <a:pt x="1293555" y="0"/>
                    </a:lnTo>
                    <a:lnTo>
                      <a:pt x="650134" y="4303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6" name="任意多边形: 形状 15"/>
              <p:cNvSpPr/>
              <p:nvPr userDrawn="1"/>
            </p:nvSpPr>
            <p:spPr>
              <a:xfrm rot="16200000" flipH="1">
                <a:off x="774241" y="3124975"/>
                <a:ext cx="1249047" cy="1552293"/>
              </a:xfrm>
              <a:custGeom>
                <a:avLst/>
                <a:gdLst>
                  <a:gd name="connsiteX0" fmla="*/ 0 w 1249047"/>
                  <a:gd name="connsiteY0" fmla="*/ 1 h 1552293"/>
                  <a:gd name="connsiteX1" fmla="*/ 0 w 1249047"/>
                  <a:gd name="connsiteY1" fmla="*/ 917327 h 1552293"/>
                  <a:gd name="connsiteX2" fmla="*/ 1 w 1249047"/>
                  <a:gd name="connsiteY2" fmla="*/ 917327 h 1552293"/>
                  <a:gd name="connsiteX3" fmla="*/ 1 w 1249047"/>
                  <a:gd name="connsiteY3" fmla="*/ 1062237 h 1552293"/>
                  <a:gd name="connsiteX4" fmla="*/ 625835 w 1249047"/>
                  <a:gd name="connsiteY4" fmla="*/ 1552293 h 1552293"/>
                  <a:gd name="connsiteX5" fmla="*/ 1249047 w 1249047"/>
                  <a:gd name="connsiteY5" fmla="*/ 1056460 h 1552293"/>
                  <a:gd name="connsiteX6" fmla="*/ 1249047 w 1249047"/>
                  <a:gd name="connsiteY6" fmla="*/ 917326 h 1552293"/>
                  <a:gd name="connsiteX7" fmla="*/ 1249047 w 1249047"/>
                  <a:gd name="connsiteY7" fmla="*/ 917326 h 1552293"/>
                  <a:gd name="connsiteX8" fmla="*/ 1249047 w 1249047"/>
                  <a:gd name="connsiteY8" fmla="*/ 0 h 1552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9047" h="1552293">
                    <a:moveTo>
                      <a:pt x="0" y="1"/>
                    </a:moveTo>
                    <a:lnTo>
                      <a:pt x="0" y="917327"/>
                    </a:lnTo>
                    <a:lnTo>
                      <a:pt x="1" y="917327"/>
                    </a:lnTo>
                    <a:lnTo>
                      <a:pt x="1" y="1062237"/>
                    </a:lnTo>
                    <a:lnTo>
                      <a:pt x="625835" y="1552293"/>
                    </a:lnTo>
                    <a:lnTo>
                      <a:pt x="1249047" y="1056460"/>
                    </a:lnTo>
                    <a:lnTo>
                      <a:pt x="1249047" y="917326"/>
                    </a:lnTo>
                    <a:lnTo>
                      <a:pt x="1249047" y="917326"/>
                    </a:lnTo>
                    <a:lnTo>
                      <a:pt x="12490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69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 rot="16200000" flipH="1">
                <a:off x="1191801" y="3633398"/>
                <a:ext cx="1249046" cy="535447"/>
              </a:xfrm>
              <a:custGeom>
                <a:avLst/>
                <a:gdLst>
                  <a:gd name="connsiteX0" fmla="*/ 1602531 w 3198350"/>
                  <a:gd name="connsiteY0" fmla="*/ 1067499 h 1152787"/>
                  <a:gd name="connsiteX1" fmla="*/ 0 w 3198350"/>
                  <a:gd name="connsiteY1" fmla="*/ 12438 h 1152787"/>
                  <a:gd name="connsiteX2" fmla="*/ 0 w 3198350"/>
                  <a:gd name="connsiteY2" fmla="*/ 97727 h 1152787"/>
                  <a:gd name="connsiteX3" fmla="*/ 1602531 w 3198350"/>
                  <a:gd name="connsiteY3" fmla="*/ 1152788 h 1152787"/>
                  <a:gd name="connsiteX4" fmla="*/ 3198350 w 3198350"/>
                  <a:gd name="connsiteY4" fmla="*/ 85289 h 1152787"/>
                  <a:gd name="connsiteX5" fmla="*/ 3198350 w 3198350"/>
                  <a:gd name="connsiteY5" fmla="*/ 0 h 1152787"/>
                  <a:gd name="connsiteX6" fmla="*/ 1602531 w 3198350"/>
                  <a:gd name="connsiteY6" fmla="*/ 1067499 h 1152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8350" h="1152787">
                    <a:moveTo>
                      <a:pt x="1602531" y="1067499"/>
                    </a:moveTo>
                    <a:lnTo>
                      <a:pt x="0" y="12438"/>
                    </a:lnTo>
                    <a:lnTo>
                      <a:pt x="0" y="97727"/>
                    </a:lnTo>
                    <a:lnTo>
                      <a:pt x="1602531" y="1152788"/>
                    </a:lnTo>
                    <a:lnTo>
                      <a:pt x="3198350" y="85289"/>
                    </a:lnTo>
                    <a:lnTo>
                      <a:pt x="3198350" y="0"/>
                    </a:lnTo>
                    <a:lnTo>
                      <a:pt x="1602531" y="1067499"/>
                    </a:lnTo>
                    <a:close/>
                  </a:path>
                </a:pathLst>
              </a:custGeom>
              <a:solidFill>
                <a:srgbClr val="FFFFFF"/>
              </a:solidFill>
              <a:ln w="19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50450" y="1741833"/>
            <a:ext cx="22911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汉仪大宋简" panose="02010600030101010101" charset="-122"/>
                <a:ea typeface="汉仪大宋简" panose="02010600030101010101" charset="-122"/>
              </a:rPr>
              <a:t>01</a:t>
            </a:r>
            <a:endParaRPr lang="zh-CN" altLang="en-US" sz="6600" dirty="0">
              <a:solidFill>
                <a:schemeClr val="bg1"/>
              </a:solidFill>
              <a:latin typeface="汉仪大宋简" panose="02010600030101010101" charset="-122"/>
              <a:ea typeface="汉仪大宋简" panose="0201060003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22474" y="3655842"/>
            <a:ext cx="514705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绪论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YjMzNDVlOTc5MDI2NjU2YTAzZGY5NTQ4OWY0NTNmYj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汉仪君黑-45简</vt:lpstr>
      <vt:lpstr>汉仪大宋简</vt:lpstr>
      <vt:lpstr>黑体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old white</cp:lastModifiedBy>
  <cp:revision>155</cp:revision>
  <dcterms:created xsi:type="dcterms:W3CDTF">2019-06-19T02:08:00Z</dcterms:created>
  <dcterms:modified xsi:type="dcterms:W3CDTF">2023-04-28T10:24:16Z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