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73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1" Type="http://schemas.openxmlformats.org/officeDocument/2006/relationships/slideLayout" Target="../slideLayouts/slideLayout12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7"/>
          <p:cNvSpPr txBox="1"/>
          <p:nvPr>
            <p:custDataLst>
              <p:tags r:id="rId1"/>
            </p:custDataLst>
          </p:nvPr>
        </p:nvSpPr>
        <p:spPr>
          <a:xfrm>
            <a:off x="609600" y="1273175"/>
            <a:ext cx="3246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关键词</a:t>
            </a:r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lang="en-US" altLang="zh-CN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46" name="直接连接符 45"/>
          <p:cNvCxnSpPr/>
          <p:nvPr>
            <p:custDataLst>
              <p:tags r:id="rId2"/>
            </p:custDataLst>
          </p:nvPr>
        </p:nvCxnSpPr>
        <p:spPr>
          <a:xfrm>
            <a:off x="739775" y="1906905"/>
            <a:ext cx="441198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>
            <p:custDataLst>
              <p:tags r:id="rId3"/>
            </p:custDataLst>
          </p:nvPr>
        </p:nvSpPr>
        <p:spPr>
          <a:xfrm>
            <a:off x="609600" y="2093595"/>
            <a:ext cx="4961255" cy="222250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hello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hello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hello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hello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hello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8" name="直接连接符 47"/>
          <p:cNvCxnSpPr/>
          <p:nvPr>
            <p:custDataLst>
              <p:tags r:id="rId4"/>
            </p:custDataLst>
          </p:nvPr>
        </p:nvCxnSpPr>
        <p:spPr>
          <a:xfrm>
            <a:off x="739775" y="1906905"/>
            <a:ext cx="53848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7"/>
          <p:cNvSpPr txBox="1"/>
          <p:nvPr>
            <p:custDataLst>
              <p:tags r:id="rId5"/>
            </p:custDataLst>
          </p:nvPr>
        </p:nvSpPr>
        <p:spPr>
          <a:xfrm>
            <a:off x="6192520" y="1273175"/>
            <a:ext cx="3246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关键词</a:t>
            </a:r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endParaRPr lang="en-US" altLang="zh-CN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66" name="直接连接符 65"/>
          <p:cNvCxnSpPr/>
          <p:nvPr>
            <p:custDataLst>
              <p:tags r:id="rId6"/>
            </p:custDataLst>
          </p:nvPr>
        </p:nvCxnSpPr>
        <p:spPr>
          <a:xfrm>
            <a:off x="6322695" y="1906905"/>
            <a:ext cx="441198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>
            <p:custDataLst>
              <p:tags r:id="rId7"/>
            </p:custDataLst>
          </p:nvPr>
        </p:nvSpPr>
        <p:spPr>
          <a:xfrm>
            <a:off x="6192520" y="2093595"/>
            <a:ext cx="4961255" cy="222250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x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hello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hello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hello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hello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hello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8" name="直接连接符 67"/>
          <p:cNvCxnSpPr/>
          <p:nvPr>
            <p:custDataLst>
              <p:tags r:id="rId8"/>
            </p:custDataLst>
          </p:nvPr>
        </p:nvCxnSpPr>
        <p:spPr>
          <a:xfrm>
            <a:off x="6322695" y="1906905"/>
            <a:ext cx="53848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9"/>
            </p:custDataLst>
          </p:nvPr>
        </p:nvCxnSpPr>
        <p:spPr>
          <a:xfrm>
            <a:off x="340874" y="243311"/>
            <a:ext cx="0" cy="345325"/>
          </a:xfrm>
          <a:prstGeom prst="line">
            <a:avLst/>
          </a:prstGeom>
          <a:ln w="92075">
            <a:solidFill>
              <a:srgbClr val="2D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10"/>
            </p:custDataLst>
          </p:nvPr>
        </p:nvSpPr>
        <p:spPr>
          <a:xfrm>
            <a:off x="507365" y="224155"/>
            <a:ext cx="11356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二级</a:t>
            </a:r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标题</a:t>
            </a:r>
            <a:endParaRPr lang="zh-CN" altLang="en-US" sz="2000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COMMONDATA" val="eyJoZGlkIjoiYjMzNDVlOTc5MDI2NjU2YTAzZGY5NTQ4OWY0NTNmYjQifQ=="/>
  <p:tag name="KSO_WPP_MARK_KEY" val="6c2bfd78-ab95-4a84-b5d8-6e0fc9930de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WPS 演示</Application>
  <PresentationFormat>宽屏</PresentationFormat>
  <Paragraphs>20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OPPOSans B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old white</cp:lastModifiedBy>
  <cp:revision>158</cp:revision>
  <dcterms:created xsi:type="dcterms:W3CDTF">2019-06-19T02:08:00Z</dcterms:created>
  <dcterms:modified xsi:type="dcterms:W3CDTF">2023-04-28T13:26:49Z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