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70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image" Target="../media/image1.pn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7"/>
          <p:cNvSpPr txBox="1"/>
          <p:nvPr>
            <p:custDataLst>
              <p:tags r:id="rId1"/>
            </p:custDataLst>
          </p:nvPr>
        </p:nvSpPr>
        <p:spPr>
          <a:xfrm>
            <a:off x="648970" y="133096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1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648970" y="1725295"/>
            <a:ext cx="5528310" cy="803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699" y="1331021"/>
            <a:ext cx="5034602" cy="4046097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648970" y="3632200"/>
            <a:ext cx="30187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solidFill>
                  <a:schemeClr val="accent1"/>
                </a:solidFill>
                <a:latin typeface="+mj-ea"/>
                <a:ea typeface="+mj-ea"/>
              </a:rPr>
              <a:t>关键词</a:t>
            </a:r>
            <a:r>
              <a:rPr lang="en-US" altLang="zh-CN" sz="2000" dirty="0">
                <a:solidFill>
                  <a:schemeClr val="accent1"/>
                </a:solidFill>
                <a:latin typeface="+mj-ea"/>
                <a:ea typeface="+mj-ea"/>
              </a:rPr>
              <a:t>2</a:t>
            </a:r>
            <a:endParaRPr lang="en-US" altLang="zh-CN" sz="2000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48970" y="4026535"/>
            <a:ext cx="5528310" cy="80391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y</a:t>
            </a:r>
            <a:endParaRPr lang="en-US" altLang="zh-CN" sz="1400">
              <a:solidFill>
                <a:schemeClr val="accent1">
                  <a:lumMod val="50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" name="直接连接符 2"/>
          <p:cNvCxnSpPr/>
          <p:nvPr>
            <p:custDataLst>
              <p:tags r:id="rId7"/>
            </p:custDataLst>
          </p:nvPr>
        </p:nvCxnSpPr>
        <p:spPr>
          <a:xfrm>
            <a:off x="340874" y="243311"/>
            <a:ext cx="0" cy="345325"/>
          </a:xfrm>
          <a:prstGeom prst="line">
            <a:avLst/>
          </a:prstGeom>
          <a:ln w="92075">
            <a:solidFill>
              <a:srgbClr val="2D83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>
            <p:custDataLst>
              <p:tags r:id="rId8"/>
            </p:custDataLst>
          </p:nvPr>
        </p:nvSpPr>
        <p:spPr>
          <a:xfrm>
            <a:off x="507365" y="224155"/>
            <a:ext cx="11356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二级</a:t>
            </a:r>
            <a:r>
              <a:rPr lang="zh-CN" altLang="en-US" sz="2000" dirty="0"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rPr>
              <a:t>标题</a:t>
            </a:r>
            <a:endParaRPr lang="zh-CN" altLang="en-US" sz="2000" dirty="0">
              <a:latin typeface="OPPOSans B" panose="00020600040101010101" pitchFamily="18" charset="-122"/>
              <a:ea typeface="OPPOSans B" panose="00020600040101010101" pitchFamily="18" charset="-122"/>
              <a:cs typeface="OPPOSans B" panose="00020600040101010101" pitchFamily="18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YjMzNDVlOTc5MDI2NjU2YTAzZGY5NTQ4OWY0NTNmYjQ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OPPOSans B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