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>
            <p:custDataLst>
              <p:tags r:id="rId2"/>
            </p:custDataLst>
          </p:nvPr>
        </p:nvSpPr>
        <p:spPr>
          <a:xfrm>
            <a:off x="93798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1314936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925288" y="2360931"/>
            <a:ext cx="2721428" cy="12376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434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7"/>
          <p:cNvSpPr txBox="1"/>
          <p:nvPr>
            <p:custDataLst>
              <p:tags r:id="rId6"/>
            </p:custDataLst>
          </p:nvPr>
        </p:nvSpPr>
        <p:spPr>
          <a:xfrm>
            <a:off x="467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466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815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7"/>
          <p:cNvSpPr txBox="1"/>
          <p:nvPr>
            <p:custDataLst>
              <p:tags r:id="rId9"/>
            </p:custDataLst>
          </p:nvPr>
        </p:nvSpPr>
        <p:spPr>
          <a:xfrm>
            <a:off x="848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>
            <p:custDataLst>
              <p:tags r:id="rId10"/>
            </p:custDataLst>
          </p:nvPr>
        </p:nvSpPr>
        <p:spPr>
          <a:xfrm>
            <a:off x="847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直接连接符 38"/>
          <p:cNvCxnSpPr/>
          <p:nvPr>
            <p:custDataLst>
              <p:tags r:id="rId11"/>
            </p:custDataLst>
          </p:nvPr>
        </p:nvCxnSpPr>
        <p:spPr>
          <a:xfrm flipV="1">
            <a:off x="5166211" y="213801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2"/>
            </p:custDataLst>
          </p:nvPr>
        </p:nvCxnSpPr>
        <p:spPr>
          <a:xfrm flipV="1">
            <a:off x="8911441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COMMONDATA" val="eyJoZGlkIjoiYjMzNDVlOTc5MDI2NjU2YTAzZGY5NTQ4OWY0NTNmYj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