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6" Type="http://schemas.openxmlformats.org/officeDocument/2006/relationships/slideLayout" Target="../slideLayouts/slideLayout12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4244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3221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6670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91858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381635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416115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531050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520827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555307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YjMzNDVlOTc5MDI2NjU2YTAzZGY5NTQ4OWY0NTNmYj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18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