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8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9" Type="http://schemas.openxmlformats.org/officeDocument/2006/relationships/slideLayout" Target="../slideLayouts/slideLayout12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</a:t>
            </a:r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标题</a:t>
            </a:r>
            <a:endParaRPr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3"/>
            </p:custDataLst>
          </p:nvPr>
        </p:nvCxnSpPr>
        <p:spPr>
          <a:xfrm>
            <a:off x="687070" y="1036320"/>
            <a:ext cx="0" cy="5364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>
            <p:custDataLst>
              <p:tags r:id="rId4"/>
            </p:custDataLst>
          </p:nvPr>
        </p:nvSpPr>
        <p:spPr>
          <a:xfrm>
            <a:off x="590550" y="123698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7"/>
          <p:cNvSpPr txBox="1"/>
          <p:nvPr>
            <p:custDataLst>
              <p:tags r:id="rId5"/>
            </p:custDataLst>
          </p:nvPr>
        </p:nvSpPr>
        <p:spPr>
          <a:xfrm>
            <a:off x="943610" y="113474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943610" y="147955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椭圆 16"/>
          <p:cNvSpPr/>
          <p:nvPr>
            <p:custDataLst>
              <p:tags r:id="rId7"/>
            </p:custDataLst>
          </p:nvPr>
        </p:nvSpPr>
        <p:spPr>
          <a:xfrm>
            <a:off x="590550" y="2306955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7"/>
          <p:cNvSpPr txBox="1"/>
          <p:nvPr>
            <p:custDataLst>
              <p:tags r:id="rId8"/>
            </p:custDataLst>
          </p:nvPr>
        </p:nvSpPr>
        <p:spPr>
          <a:xfrm>
            <a:off x="943610" y="2204720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943610" y="2549525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590550" y="337693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7"/>
          <p:cNvSpPr txBox="1"/>
          <p:nvPr>
            <p:custDataLst>
              <p:tags r:id="rId11"/>
            </p:custDataLst>
          </p:nvPr>
        </p:nvSpPr>
        <p:spPr>
          <a:xfrm>
            <a:off x="943610" y="327469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3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>
            <p:custDataLst>
              <p:tags r:id="rId12"/>
            </p:custDataLst>
          </p:nvPr>
        </p:nvSpPr>
        <p:spPr>
          <a:xfrm>
            <a:off x="943610" y="361950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椭圆 3"/>
          <p:cNvSpPr/>
          <p:nvPr>
            <p:custDataLst>
              <p:tags r:id="rId13"/>
            </p:custDataLst>
          </p:nvPr>
        </p:nvSpPr>
        <p:spPr>
          <a:xfrm>
            <a:off x="590550" y="444627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7"/>
          <p:cNvSpPr txBox="1"/>
          <p:nvPr>
            <p:custDataLst>
              <p:tags r:id="rId14"/>
            </p:custDataLst>
          </p:nvPr>
        </p:nvSpPr>
        <p:spPr>
          <a:xfrm>
            <a:off x="943610" y="434403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4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27" name="矩形 26"/>
          <p:cNvSpPr/>
          <p:nvPr>
            <p:custDataLst>
              <p:tags r:id="rId15"/>
            </p:custDataLst>
          </p:nvPr>
        </p:nvSpPr>
        <p:spPr>
          <a:xfrm>
            <a:off x="943610" y="468884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4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椭圆 28"/>
          <p:cNvSpPr/>
          <p:nvPr>
            <p:custDataLst>
              <p:tags r:id="rId16"/>
            </p:custDataLst>
          </p:nvPr>
        </p:nvSpPr>
        <p:spPr>
          <a:xfrm>
            <a:off x="590550" y="5515610"/>
            <a:ext cx="193040" cy="193040"/>
          </a:xfrm>
          <a:prstGeom prst="ellipse">
            <a:avLst/>
          </a:prstGeom>
          <a:solidFill>
            <a:schemeClr val="accent1"/>
          </a:solidFill>
          <a:ln w="3810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7"/>
          <p:cNvSpPr txBox="1"/>
          <p:nvPr>
            <p:custDataLst>
              <p:tags r:id="rId17"/>
            </p:custDataLst>
          </p:nvPr>
        </p:nvSpPr>
        <p:spPr>
          <a:xfrm>
            <a:off x="943610" y="5413375"/>
            <a:ext cx="2105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j-ea"/>
                <a:ea typeface="+mj-ea"/>
              </a:rPr>
              <a:t>作者</a:t>
            </a:r>
            <a:r>
              <a:rPr lang="en-US" altLang="zh-CN" sz="2000" b="1" dirty="0">
                <a:solidFill>
                  <a:schemeClr val="accent1"/>
                </a:solidFill>
                <a:latin typeface="+mj-ea"/>
                <a:ea typeface="+mj-ea"/>
              </a:rPr>
              <a:t>5</a:t>
            </a:r>
            <a:endParaRPr lang="en-US" altLang="zh-CN" sz="2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31" name="矩形 30"/>
          <p:cNvSpPr/>
          <p:nvPr>
            <p:custDataLst>
              <p:tags r:id="rId18"/>
            </p:custDataLst>
          </p:nvPr>
        </p:nvSpPr>
        <p:spPr>
          <a:xfrm>
            <a:off x="943610" y="5758180"/>
            <a:ext cx="10482580" cy="37084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5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COMMONDATA" val="eyJoZGlkIjoiYjMzNDVlOTc5MDI2NjU2YTAzZGY5NTQ4OWY0NTNmYjQ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演示</Application>
  <PresentationFormat>宽屏</PresentationFormat>
  <Paragraphs>22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OPPOSans B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