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2" Type="http://schemas.openxmlformats.org/officeDocument/2006/relationships/slideLayout" Target="../slideLayouts/slideLayout12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5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590550" y="213423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8"/>
            </p:custDataLst>
          </p:nvPr>
        </p:nvSpPr>
        <p:spPr>
          <a:xfrm>
            <a:off x="943610" y="203200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43610" y="237680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590550" y="303149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1"/>
            </p:custDataLst>
          </p:nvPr>
        </p:nvSpPr>
        <p:spPr>
          <a:xfrm>
            <a:off x="943610" y="292925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43610" y="327406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3"/>
            </p:custDataLst>
          </p:nvPr>
        </p:nvSpPr>
        <p:spPr>
          <a:xfrm>
            <a:off x="590550" y="392874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4"/>
            </p:custDataLst>
          </p:nvPr>
        </p:nvSpPr>
        <p:spPr>
          <a:xfrm>
            <a:off x="943610" y="382651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>
            <p:custDataLst>
              <p:tags r:id="rId15"/>
            </p:custDataLst>
          </p:nvPr>
        </p:nvSpPr>
        <p:spPr>
          <a:xfrm>
            <a:off x="943610" y="417131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90550" y="482600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7"/>
            </p:custDataLst>
          </p:nvPr>
        </p:nvSpPr>
        <p:spPr>
          <a:xfrm>
            <a:off x="943610" y="472376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>
            <p:custDataLst>
              <p:tags r:id="rId18"/>
            </p:custDataLst>
          </p:nvPr>
        </p:nvSpPr>
        <p:spPr>
          <a:xfrm>
            <a:off x="943610" y="506857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90550" y="57232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7"/>
          <p:cNvSpPr txBox="1"/>
          <p:nvPr>
            <p:custDataLst>
              <p:tags r:id="rId20"/>
            </p:custDataLst>
          </p:nvPr>
        </p:nvSpPr>
        <p:spPr>
          <a:xfrm>
            <a:off x="943610" y="56210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6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943610" y="59658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COMMONDATA" val="eyJoZGlkIjoiYjMzNDVlOTc5MDI2NjU2YTAzZGY5NTQ4OWY0NTNmYj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26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