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9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image" Target="../media/image1.png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二级</a:t>
            </a:r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标题</a:t>
            </a:r>
            <a:endParaRPr lang="zh-CN" altLang="en-US" sz="2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330" y="1971040"/>
            <a:ext cx="5191125" cy="31191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8" name="矩形 77"/>
          <p:cNvSpPr/>
          <p:nvPr>
            <p:custDataLst>
              <p:tags r:id="rId5"/>
            </p:custDataLst>
          </p:nvPr>
        </p:nvSpPr>
        <p:spPr>
          <a:xfrm>
            <a:off x="6257290" y="1971040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140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140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140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矩形 80"/>
          <p:cNvSpPr/>
          <p:nvPr>
            <p:custDataLst>
              <p:tags r:id="rId6"/>
            </p:custDataLst>
          </p:nvPr>
        </p:nvSpPr>
        <p:spPr>
          <a:xfrm>
            <a:off x="608330" y="5389880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zh-CN" altLang="en-US" sz="1400" b="1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标题</a:t>
            </a:r>
            <a:endParaRPr lang="zh-CN" altLang="en-US" sz="1400" b="1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>
            <p:custDataLst>
              <p:tags r:id="rId7"/>
            </p:custDataLst>
          </p:nvPr>
        </p:nvSpPr>
        <p:spPr>
          <a:xfrm>
            <a:off x="608330" y="1263015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  <a:endParaRPr lang="zh-CN" altLang="en-US" b="1" spc="30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COMMONDATA" val="eyJoZGlkIjoiYjMzNDVlOTc5MDI2NjU2YTAzZGY5NTQ4OWY0NTNmYj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WPS 演示</Application>
  <PresentationFormat>宽屏</PresentationFormat>
  <Paragraphs>10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OPPOSans B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