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2.png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12776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08330" y="4891405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433832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77610" y="1127760"/>
            <a:ext cx="520509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6277610" y="4891405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10"/>
            </p:custDataLst>
          </p:nvPr>
        </p:nvSpPr>
        <p:spPr>
          <a:xfrm>
            <a:off x="6277610" y="433832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COMMONDATA" val="eyJoZGlkIjoiYjMzNDVlOTc5MDI2NjU2YTAzZGY5NTQ4OWY0NTNmYj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