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589915" y="1661160"/>
          <a:ext cx="1107122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090"/>
                <a:gridCol w="2132965"/>
                <a:gridCol w="2132965"/>
                <a:gridCol w="35452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变量类型</a:t>
                      </a:r>
                      <a:endParaRPr lang="zh-CN" altLang="en-US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</a:t>
                      </a: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  <a:endParaRPr lang="zh-CN" altLang="en-US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符号</a:t>
                      </a:r>
                      <a:endParaRPr lang="zh-CN" altLang="en-US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定义</a:t>
                      </a:r>
                      <a:endParaRPr lang="zh-CN" altLang="en-US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被解释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总资产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收益率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ROA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净利润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资产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净资产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收益率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ROE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净利润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权益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净息差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比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NIM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解释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.....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.....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.....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控制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.....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矩形 80"/>
          <p:cNvSpPr/>
          <p:nvPr>
            <p:custDataLst>
              <p:tags r:id="rId4"/>
            </p:custDataLst>
          </p:nvPr>
        </p:nvSpPr>
        <p:spPr>
          <a:xfrm>
            <a:off x="3354160" y="1083285"/>
            <a:ext cx="5094515" cy="37084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endParaRPr lang="zh-CN" altLang="en-US" sz="1400" b="1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UNIT_TABLE_BEAUTIFY" val="smartTable{81ed81a2-0508-4955-ac2b-86a408e0f88f}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宽屏</PresentationFormat>
  <Paragraphs>44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OPPOSans B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