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694" r:id="rId3"/>
    <p:sldId id="664" r:id="rId4"/>
    <p:sldId id="640" r:id="rId5"/>
    <p:sldId id="663" r:id="rId6"/>
    <p:sldId id="659" r:id="rId7"/>
    <p:sldId id="716" r:id="rId8"/>
    <p:sldId id="717" r:id="rId9"/>
    <p:sldId id="718" r:id="rId10"/>
    <p:sldId id="719" r:id="rId11"/>
    <p:sldId id="720" r:id="rId12"/>
    <p:sldId id="641" r:id="rId13"/>
    <p:sldId id="666" r:id="rId14"/>
    <p:sldId id="667" r:id="rId15"/>
    <p:sldId id="669" r:id="rId16"/>
    <p:sldId id="670" r:id="rId17"/>
    <p:sldId id="671" r:id="rId18"/>
    <p:sldId id="678" r:id="rId19"/>
    <p:sldId id="642" r:id="rId21"/>
    <p:sldId id="662" r:id="rId22"/>
    <p:sldId id="681" r:id="rId23"/>
  </p:sldIdLst>
  <p:sldSz cx="12192000" cy="6858000"/>
  <p:notesSz cx="6858000" cy="9144000"/>
  <p:embeddedFontLst>
    <p:embeddedFont>
      <p:font typeface="汉仪大宋简" panose="02010600030101010101" charset="-122"/>
      <p:regular r:id="rId27"/>
    </p:embeddedFont>
    <p:embeddedFont>
      <p:font typeface="微软雅黑" panose="020B0503020204020204" charset="-122"/>
      <p:regular r:id="rId28"/>
    </p:embeddedFont>
    <p:embeddedFont>
      <p:font typeface="Calibri" panose="020F0502020204030204" charset="0"/>
      <p:regular r:id="rId29"/>
      <p:bold r:id="rId30"/>
      <p:italic r:id="rId31"/>
      <p:boldItalic r:id="rId32"/>
    </p:embeddedFont>
    <p:embeddedFont>
      <p:font typeface="汉仪中等线简" panose="02010609000101010101" charset="-122"/>
      <p:regular r:id="rId33"/>
    </p:embeddedFont>
  </p:embeddedFontLst>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D83B6"/>
    <a:srgbClr val="FBFBFB"/>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485" y="11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146.xml"/><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96456" y="92597"/>
            <a:ext cx="11999088" cy="6672806"/>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userDrawn="1"/>
        </p:nvSpPr>
        <p:spPr>
          <a:xfrm>
            <a:off x="208280" y="787400"/>
            <a:ext cx="11775440" cy="5889894"/>
          </a:xfrm>
          <a:prstGeom prst="roundRect">
            <a:avLst>
              <a:gd name="adj" fmla="val 2868"/>
            </a:avLst>
          </a:prstGeom>
          <a:solidFill>
            <a:schemeClr val="bg1"/>
          </a:solidFill>
          <a:ln w="12700" cap="flat" cmpd="sng" algn="ctr">
            <a:noFill/>
            <a:prstDash val="solid"/>
            <a:miter lim="800000"/>
          </a:ln>
          <a:effectLst>
            <a:outerShdw blurRad="2286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grpSp>
        <p:nvGrpSpPr>
          <p:cNvPr id="4" name="组合 3"/>
          <p:cNvGrpSpPr/>
          <p:nvPr userDrawn="1"/>
        </p:nvGrpSpPr>
        <p:grpSpPr>
          <a:xfrm>
            <a:off x="1" y="4876800"/>
            <a:ext cx="12191999" cy="1981200"/>
            <a:chOff x="1" y="4876800"/>
            <a:chExt cx="12191999" cy="198120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 y="4876800"/>
              <a:ext cx="3402060" cy="1981199"/>
            </a:xfrm>
            <a:prstGeom prst="rect">
              <a:avLst/>
            </a:prstGeom>
          </p:spPr>
        </p:pic>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flipH="1">
              <a:off x="8789940" y="4876801"/>
              <a:ext cx="3402060" cy="1981199"/>
            </a:xfrm>
            <a:prstGeom prst="rect">
              <a:avLst/>
            </a:prstGeom>
          </p:spPr>
        </p:pic>
      </p:grpSp>
      <p:grpSp>
        <p:nvGrpSpPr>
          <p:cNvPr id="5" name="组合 4"/>
          <p:cNvGrpSpPr/>
          <p:nvPr userDrawn="1"/>
        </p:nvGrpSpPr>
        <p:grpSpPr>
          <a:xfrm flipV="1">
            <a:off x="0" y="0"/>
            <a:ext cx="12191999" cy="1981200"/>
            <a:chOff x="1" y="4876800"/>
            <a:chExt cx="12191999" cy="198120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 y="4876800"/>
              <a:ext cx="3402060" cy="1981199"/>
            </a:xfrm>
            <a:prstGeom prst="rect">
              <a:avLst/>
            </a:prstGeom>
          </p:spPr>
        </p:pic>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flipH="1">
              <a:off x="8789940" y="4876801"/>
              <a:ext cx="3402060" cy="1981199"/>
            </a:xfrm>
            <a:prstGeom prst="rect">
              <a:avLst/>
            </a:prstGeom>
          </p:spPr>
        </p:pic>
      </p:grpSp>
      <p:grpSp>
        <p:nvGrpSpPr>
          <p:cNvPr id="8" name="组合 7"/>
          <p:cNvGrpSpPr/>
          <p:nvPr userDrawn="1"/>
        </p:nvGrpSpPr>
        <p:grpSpPr>
          <a:xfrm>
            <a:off x="0" y="1617884"/>
            <a:ext cx="12192000" cy="3622232"/>
            <a:chOff x="0" y="1306175"/>
            <a:chExt cx="12192000" cy="3622232"/>
          </a:xfrm>
        </p:grpSpPr>
        <p:sp>
          <p:nvSpPr>
            <p:cNvPr id="9" name="矩形 8"/>
            <p:cNvSpPr/>
            <p:nvPr/>
          </p:nvSpPr>
          <p:spPr>
            <a:xfrm>
              <a:off x="0" y="2420919"/>
              <a:ext cx="12192000" cy="2507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君黑-45简" panose="020B0604020202020204" pitchFamily="34" charset="-122"/>
              </a:endParaRPr>
            </a:p>
          </p:txBody>
        </p:sp>
        <p:grpSp>
          <p:nvGrpSpPr>
            <p:cNvPr id="13" name="组合 12"/>
            <p:cNvGrpSpPr/>
            <p:nvPr/>
          </p:nvGrpSpPr>
          <p:grpSpPr>
            <a:xfrm rot="5400000">
              <a:off x="5207336" y="1185501"/>
              <a:ext cx="1777318" cy="2018666"/>
              <a:chOff x="622618" y="3276598"/>
              <a:chExt cx="1663995" cy="1249047"/>
            </a:xfrm>
          </p:grpSpPr>
          <p:sp>
            <p:nvSpPr>
              <p:cNvPr id="15" name="任意多边形: 形状 14"/>
              <p:cNvSpPr/>
              <p:nvPr userDrawn="1"/>
            </p:nvSpPr>
            <p:spPr>
              <a:xfrm rot="16200000" flipH="1">
                <a:off x="1914266" y="3781359"/>
                <a:ext cx="505169" cy="239525"/>
              </a:xfrm>
              <a:custGeom>
                <a:avLst/>
                <a:gdLst>
                  <a:gd name="connsiteX0" fmla="*/ 650134 w 1293554"/>
                  <a:gd name="connsiteY0" fmla="*/ 430395 h 515684"/>
                  <a:gd name="connsiteX1" fmla="*/ 0 w 1293554"/>
                  <a:gd name="connsiteY1" fmla="*/ 2369 h 515684"/>
                  <a:gd name="connsiteX2" fmla="*/ 0 w 1293554"/>
                  <a:gd name="connsiteY2" fmla="*/ 87659 h 515684"/>
                  <a:gd name="connsiteX3" fmla="*/ 650134 w 1293554"/>
                  <a:gd name="connsiteY3" fmla="*/ 515685 h 515684"/>
                  <a:gd name="connsiteX4" fmla="*/ 1293555 w 1293554"/>
                  <a:gd name="connsiteY4" fmla="*/ 85289 h 515684"/>
                  <a:gd name="connsiteX5" fmla="*/ 1293555 w 1293554"/>
                  <a:gd name="connsiteY5" fmla="*/ 0 h 515684"/>
                  <a:gd name="connsiteX6" fmla="*/ 650134 w 1293554"/>
                  <a:gd name="connsiteY6" fmla="*/ 430395 h 51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3554" h="515684">
                    <a:moveTo>
                      <a:pt x="650134" y="430395"/>
                    </a:moveTo>
                    <a:lnTo>
                      <a:pt x="0" y="2369"/>
                    </a:lnTo>
                    <a:lnTo>
                      <a:pt x="0" y="87659"/>
                    </a:lnTo>
                    <a:lnTo>
                      <a:pt x="650134" y="515685"/>
                    </a:lnTo>
                    <a:lnTo>
                      <a:pt x="1293555" y="85289"/>
                    </a:lnTo>
                    <a:lnTo>
                      <a:pt x="1293555" y="0"/>
                    </a:lnTo>
                    <a:lnTo>
                      <a:pt x="650134" y="43039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汉仪君黑-45简" panose="020B0604020202020204" pitchFamily="34" charset="-122"/>
                </a:endParaRPr>
              </a:p>
            </p:txBody>
          </p:sp>
          <p:sp>
            <p:nvSpPr>
              <p:cNvPr id="16" name="任意多边形: 形状 15"/>
              <p:cNvSpPr/>
              <p:nvPr userDrawn="1"/>
            </p:nvSpPr>
            <p:spPr>
              <a:xfrm rot="16200000" flipH="1">
                <a:off x="774241" y="3124975"/>
                <a:ext cx="1249047" cy="1552293"/>
              </a:xfrm>
              <a:custGeom>
                <a:avLst/>
                <a:gdLst>
                  <a:gd name="connsiteX0" fmla="*/ 0 w 1249047"/>
                  <a:gd name="connsiteY0" fmla="*/ 1 h 1552293"/>
                  <a:gd name="connsiteX1" fmla="*/ 0 w 1249047"/>
                  <a:gd name="connsiteY1" fmla="*/ 917327 h 1552293"/>
                  <a:gd name="connsiteX2" fmla="*/ 1 w 1249047"/>
                  <a:gd name="connsiteY2" fmla="*/ 917327 h 1552293"/>
                  <a:gd name="connsiteX3" fmla="*/ 1 w 1249047"/>
                  <a:gd name="connsiteY3" fmla="*/ 1062237 h 1552293"/>
                  <a:gd name="connsiteX4" fmla="*/ 625835 w 1249047"/>
                  <a:gd name="connsiteY4" fmla="*/ 1552293 h 1552293"/>
                  <a:gd name="connsiteX5" fmla="*/ 1249047 w 1249047"/>
                  <a:gd name="connsiteY5" fmla="*/ 1056460 h 1552293"/>
                  <a:gd name="connsiteX6" fmla="*/ 1249047 w 1249047"/>
                  <a:gd name="connsiteY6" fmla="*/ 917326 h 1552293"/>
                  <a:gd name="connsiteX7" fmla="*/ 1249047 w 1249047"/>
                  <a:gd name="connsiteY7" fmla="*/ 917326 h 1552293"/>
                  <a:gd name="connsiteX8" fmla="*/ 1249047 w 1249047"/>
                  <a:gd name="connsiteY8" fmla="*/ 0 h 155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047" h="1552293">
                    <a:moveTo>
                      <a:pt x="0" y="1"/>
                    </a:moveTo>
                    <a:lnTo>
                      <a:pt x="0" y="917327"/>
                    </a:lnTo>
                    <a:lnTo>
                      <a:pt x="1" y="917327"/>
                    </a:lnTo>
                    <a:lnTo>
                      <a:pt x="1" y="1062237"/>
                    </a:lnTo>
                    <a:lnTo>
                      <a:pt x="625835" y="1552293"/>
                    </a:lnTo>
                    <a:lnTo>
                      <a:pt x="1249047" y="1056460"/>
                    </a:lnTo>
                    <a:lnTo>
                      <a:pt x="1249047" y="917326"/>
                    </a:lnTo>
                    <a:lnTo>
                      <a:pt x="1249047" y="917326"/>
                    </a:lnTo>
                    <a:lnTo>
                      <a:pt x="1249047" y="0"/>
                    </a:lnTo>
                    <a:close/>
                  </a:path>
                </a:pathLst>
              </a:custGeom>
              <a:solidFill>
                <a:schemeClr val="accent1"/>
              </a:solidFill>
              <a:ln w="19697" cap="flat">
                <a:noFill/>
                <a:prstDash val="solid"/>
                <a:miter/>
              </a:ln>
            </p:spPr>
            <p:txBody>
              <a:bodyPr wrap="square" rtlCol="0" anchor="ctr">
                <a:noAutofit/>
              </a:bodyPr>
              <a:lstStyle/>
              <a:p>
                <a:endParaRPr lang="zh-CN" altLang="en-US" dirty="0">
                  <a:latin typeface="汉仪君黑-45简" panose="020B0604020202020204" pitchFamily="34" charset="-122"/>
                </a:endParaRPr>
              </a:p>
            </p:txBody>
          </p:sp>
          <p:sp>
            <p:nvSpPr>
              <p:cNvPr id="17" name="任意多边形: 形状 16"/>
              <p:cNvSpPr/>
              <p:nvPr/>
            </p:nvSpPr>
            <p:spPr>
              <a:xfrm rot="16200000" flipH="1">
                <a:off x="1191801" y="3633398"/>
                <a:ext cx="1249046" cy="535447"/>
              </a:xfrm>
              <a:custGeom>
                <a:avLst/>
                <a:gdLst>
                  <a:gd name="connsiteX0" fmla="*/ 1602531 w 3198350"/>
                  <a:gd name="connsiteY0" fmla="*/ 1067499 h 1152787"/>
                  <a:gd name="connsiteX1" fmla="*/ 0 w 3198350"/>
                  <a:gd name="connsiteY1" fmla="*/ 12438 h 1152787"/>
                  <a:gd name="connsiteX2" fmla="*/ 0 w 3198350"/>
                  <a:gd name="connsiteY2" fmla="*/ 97727 h 1152787"/>
                  <a:gd name="connsiteX3" fmla="*/ 1602531 w 3198350"/>
                  <a:gd name="connsiteY3" fmla="*/ 1152788 h 1152787"/>
                  <a:gd name="connsiteX4" fmla="*/ 3198350 w 3198350"/>
                  <a:gd name="connsiteY4" fmla="*/ 85289 h 1152787"/>
                  <a:gd name="connsiteX5" fmla="*/ 3198350 w 3198350"/>
                  <a:gd name="connsiteY5" fmla="*/ 0 h 1152787"/>
                  <a:gd name="connsiteX6" fmla="*/ 1602531 w 3198350"/>
                  <a:gd name="connsiteY6" fmla="*/ 1067499 h 115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8350" h="1152787">
                    <a:moveTo>
                      <a:pt x="1602531" y="1067499"/>
                    </a:moveTo>
                    <a:lnTo>
                      <a:pt x="0" y="12438"/>
                    </a:lnTo>
                    <a:lnTo>
                      <a:pt x="0" y="97727"/>
                    </a:lnTo>
                    <a:lnTo>
                      <a:pt x="1602531" y="1152788"/>
                    </a:lnTo>
                    <a:lnTo>
                      <a:pt x="3198350" y="85289"/>
                    </a:lnTo>
                    <a:lnTo>
                      <a:pt x="3198350" y="0"/>
                    </a:lnTo>
                    <a:lnTo>
                      <a:pt x="1602531" y="1067499"/>
                    </a:lnTo>
                    <a:close/>
                  </a:path>
                </a:pathLst>
              </a:custGeom>
              <a:solidFill>
                <a:srgbClr val="FFFFFF"/>
              </a:solidFill>
              <a:ln w="19697" cap="flat">
                <a:noFill/>
                <a:prstDash val="solid"/>
                <a:miter/>
              </a:ln>
            </p:spPr>
            <p:txBody>
              <a:bodyPr rtlCol="0" anchor="ctr"/>
              <a:lstStyle/>
              <a:p>
                <a:endParaRPr lang="zh-CN" altLang="en-US" dirty="0">
                  <a:latin typeface="汉仪君黑-45简" panose="020B0604020202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hemeOverride" Target="../theme/themeOverride4.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s>
</file>

<file path=ppt/slides/_rels/slide12.xml.rels><?xml version="1.0" encoding="UTF-8" standalone="yes"?>
<Relationships xmlns="http://schemas.openxmlformats.org/package/2006/relationships"><Relationship Id="rId9" Type="http://schemas.openxmlformats.org/officeDocument/2006/relationships/themeOverride" Target="../theme/themeOverride5.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image" Target="../media/image3.png"/><Relationship Id="rId3" Type="http://schemas.openxmlformats.org/officeDocument/2006/relationships/tags" Target="../tags/tag53.xml"/><Relationship Id="rId2" Type="http://schemas.openxmlformats.org/officeDocument/2006/relationships/tags" Target="../tags/tag52.xml"/><Relationship Id="rId10" Type="http://schemas.openxmlformats.org/officeDocument/2006/relationships/slideLayout" Target="../slideLayouts/slideLayout2.xml"/><Relationship Id="rId1" Type="http://schemas.openxmlformats.org/officeDocument/2006/relationships/tags" Target="../tags/tag51.xml"/></Relationships>
</file>

<file path=ppt/slides/_rels/slide13.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6" Type="http://schemas.openxmlformats.org/officeDocument/2006/relationships/slideLayout" Target="../slideLayouts/slideLayout2.xml"/><Relationship Id="rId15" Type="http://schemas.openxmlformats.org/officeDocument/2006/relationships/themeOverride" Target="../theme/themeOverride6.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58.xml"/></Relationships>
</file>

<file path=ppt/slides/_rels/slide14.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7" Type="http://schemas.openxmlformats.org/officeDocument/2006/relationships/slideLayout" Target="../slideLayouts/slideLayout2.xml"/><Relationship Id="rId16" Type="http://schemas.openxmlformats.org/officeDocument/2006/relationships/themeOverride" Target="../theme/themeOverride7.xml"/><Relationship Id="rId15" Type="http://schemas.openxmlformats.org/officeDocument/2006/relationships/tags" Target="../tags/tag86.xml"/><Relationship Id="rId14" Type="http://schemas.openxmlformats.org/officeDocument/2006/relationships/tags" Target="../tags/tag85.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tags" Target="../tags/tag72.xml"/></Relationships>
</file>

<file path=ppt/slides/_rels/slide15.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0" Type="http://schemas.openxmlformats.org/officeDocument/2006/relationships/slideLayout" Target="../slideLayouts/slideLayout2.xml"/><Relationship Id="rId2" Type="http://schemas.openxmlformats.org/officeDocument/2006/relationships/tags" Target="../tags/tag88.xml"/><Relationship Id="rId19" Type="http://schemas.openxmlformats.org/officeDocument/2006/relationships/themeOverride" Target="../theme/themeOverride8.xml"/><Relationship Id="rId18" Type="http://schemas.openxmlformats.org/officeDocument/2006/relationships/tags" Target="../tags/tag104.xml"/><Relationship Id="rId17" Type="http://schemas.openxmlformats.org/officeDocument/2006/relationships/tags" Target="../tags/tag103.xml"/><Relationship Id="rId16" Type="http://schemas.openxmlformats.org/officeDocument/2006/relationships/tags" Target="../tags/tag10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tags" Target="../tags/tag87.xml"/></Relationships>
</file>

<file path=ppt/slides/_rels/slide16.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3" Type="http://schemas.openxmlformats.org/officeDocument/2006/relationships/slideLayout" Target="../slideLayouts/slideLayout2.xml"/><Relationship Id="rId22" Type="http://schemas.openxmlformats.org/officeDocument/2006/relationships/themeOverride" Target="../theme/themeOverride9.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tags" Target="../tags/tag106.xml"/><Relationship Id="rId19" Type="http://schemas.openxmlformats.org/officeDocument/2006/relationships/tags" Target="../tags/tag123.xml"/><Relationship Id="rId18" Type="http://schemas.openxmlformats.org/officeDocument/2006/relationships/tags" Target="../tags/tag122.xml"/><Relationship Id="rId17" Type="http://schemas.openxmlformats.org/officeDocument/2006/relationships/tags" Target="../tags/tag121.xml"/><Relationship Id="rId16" Type="http://schemas.openxmlformats.org/officeDocument/2006/relationships/tags" Target="../tags/tag120.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hemeOverride" Target="../theme/themeOverride10.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image" Target="../media/image4.png"/><Relationship Id="rId3" Type="http://schemas.openxmlformats.org/officeDocument/2006/relationships/tags" Target="../tags/tag128.xml"/><Relationship Id="rId2" Type="http://schemas.openxmlformats.org/officeDocument/2006/relationships/tags" Target="../tags/tag127.xml"/><Relationship Id="rId10" Type="http://schemas.openxmlformats.org/officeDocument/2006/relationships/notesSlide" Target="../notesSlides/notesSlide1.xml"/><Relationship Id="rId1" Type="http://schemas.openxmlformats.org/officeDocument/2006/relationships/tags" Target="../tags/tag126.xml"/></Relationships>
</file>

<file path=ppt/slides/_rels/slide18.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image" Target="../media/image5.png"/><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image" Target="../media/image4.png"/><Relationship Id="rId3" Type="http://schemas.openxmlformats.org/officeDocument/2006/relationships/tags" Target="../tags/tag134.xml"/><Relationship Id="rId2" Type="http://schemas.openxmlformats.org/officeDocument/2006/relationships/tags" Target="../tags/tag133.xml"/><Relationship Id="rId13" Type="http://schemas.openxmlformats.org/officeDocument/2006/relationships/notesSlide" Target="../notesSlides/notesSlide2.xml"/><Relationship Id="rId12" Type="http://schemas.openxmlformats.org/officeDocument/2006/relationships/slideLayout" Target="../slideLayouts/slideLayout2.xml"/><Relationship Id="rId11" Type="http://schemas.openxmlformats.org/officeDocument/2006/relationships/themeOverride" Target="../theme/themeOverride11.xml"/><Relationship Id="rId10" Type="http://schemas.openxmlformats.org/officeDocument/2006/relationships/tags" Target="../tags/tag139.xml"/><Relationship Id="rId1" Type="http://schemas.openxmlformats.org/officeDocument/2006/relationships/tags" Target="../tags/tag13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12.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2.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4" Type="http://schemas.openxmlformats.org/officeDocument/2006/relationships/slideLayout" Target="../slideLayouts/slideLayout1.xml"/><Relationship Id="rId13" Type="http://schemas.openxmlformats.org/officeDocument/2006/relationships/themeOverride" Target="../theme/themeOverride1.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5.xml"/><Relationship Id="rId1" Type="http://schemas.openxmlformats.org/officeDocument/2006/relationships/tags" Target="../tags/tag144.xml"/></Relationships>
</file>

<file path=ppt/slides/_rels/slide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7" Type="http://schemas.openxmlformats.org/officeDocument/2006/relationships/slideLayout" Target="../slideLayouts/slideLayout1.xml"/><Relationship Id="rId16" Type="http://schemas.openxmlformats.org/officeDocument/2006/relationships/themeOverride" Target="../theme/themeOverride2.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0" Type="http://schemas.openxmlformats.org/officeDocument/2006/relationships/slideLayout" Target="../slideLayouts/slideLayout1.xml"/><Relationship Id="rId2" Type="http://schemas.openxmlformats.org/officeDocument/2006/relationships/tags" Target="../tags/tag31.xml"/><Relationship Id="rId19" Type="http://schemas.openxmlformats.org/officeDocument/2006/relationships/themeOverride" Target="../theme/themeOverride3.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tags" Target="../tags/tag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2532380"/>
            <a:ext cx="12192000" cy="179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p>
        </p:txBody>
      </p:sp>
      <p:sp>
        <p:nvSpPr>
          <p:cNvPr id="14" name="文本框 13"/>
          <p:cNvSpPr txBox="1"/>
          <p:nvPr>
            <p:custDataLst>
              <p:tags r:id="rId2"/>
            </p:custDataLst>
          </p:nvPr>
        </p:nvSpPr>
        <p:spPr>
          <a:xfrm>
            <a:off x="71120" y="3137218"/>
            <a:ext cx="12050395" cy="583565"/>
          </a:xfrm>
          <a:prstGeom prst="rect">
            <a:avLst/>
          </a:prstGeom>
          <a:noFill/>
        </p:spPr>
        <p:txBody>
          <a:bodyPr wrap="square">
            <a:spAutoFit/>
          </a:bodyPr>
          <a:p>
            <a:pPr algn="ctr"/>
            <a:r>
              <a:rPr lang="zh-CN" altLang="en-US" sz="3200" b="1" dirty="0">
                <a:solidFill>
                  <a:schemeClr val="bg1"/>
                </a:solidFill>
                <a:latin typeface="+mj-ea"/>
                <a:ea typeface="+mj-ea"/>
                <a:sym typeface="+mn-ea"/>
              </a:rPr>
              <a:t>互联网金融、利率市场化与商业银行盈利能力的实证研究</a:t>
            </a:r>
            <a:endParaRPr kumimoji="0" lang="zh-CN" altLang="en-US" sz="3200" b="1" i="0" u="none" strike="noStrike" kern="1200" cap="none" spc="0" normalizeH="0" baseline="0" noProof="0" dirty="0">
              <a:ln>
                <a:noFill/>
              </a:ln>
              <a:solidFill>
                <a:schemeClr val="bg1"/>
              </a:solidFill>
              <a:effectLst/>
              <a:uLnTx/>
              <a:uFillTx/>
              <a:latin typeface="+mj-ea"/>
              <a:ea typeface="+mj-ea"/>
              <a:cs typeface="+mn-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r>
              <a:rPr lang="en-US" altLang="zh-CN" sz="6600" dirty="0">
                <a:solidFill>
                  <a:schemeClr val="bg1"/>
                </a:solidFill>
                <a:latin typeface="汉仪大宋简" panose="02010600030101010101" charset="-122"/>
                <a:ea typeface="汉仪大宋简" panose="02010600030101010101" charset="-122"/>
              </a:rPr>
              <a:t>06</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chemeClr val="bg1"/>
                </a:solidFill>
                <a:effectLst/>
                <a:uLnTx/>
                <a:uFillTx/>
                <a:latin typeface="+mj-ea"/>
                <a:ea typeface="+mj-ea"/>
                <a:cs typeface="+mn-cs"/>
              </a:rPr>
              <a:t>结论与</a:t>
            </a:r>
            <a:r>
              <a:rPr kumimoji="0" lang="zh-CN" altLang="en-US" sz="4400" b="0" i="0" u="none" strike="noStrike" kern="1200" cap="none" spc="0" normalizeH="0" baseline="0" noProof="0" dirty="0">
                <a:ln>
                  <a:noFill/>
                </a:ln>
                <a:solidFill>
                  <a:schemeClr val="bg1"/>
                </a:solidFill>
                <a:effectLst/>
                <a:uLnTx/>
                <a:uFillTx/>
                <a:latin typeface="+mj-ea"/>
                <a:ea typeface="+mj-ea"/>
                <a:cs typeface="+mn-cs"/>
              </a:rPr>
              <a:t>展望</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custDataLst>
              <p:tags r:id="rId1"/>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2"/>
            </p:custDataLst>
          </p:nvPr>
        </p:nvSpPr>
        <p:spPr>
          <a:xfrm>
            <a:off x="507365" y="224155"/>
            <a:ext cx="11356340" cy="398780"/>
          </a:xfrm>
          <a:prstGeom prst="rect">
            <a:avLst/>
          </a:prstGeom>
          <a:noFill/>
        </p:spPr>
        <p:txBody>
          <a:bodyPr wrap="square" rtlCol="0">
            <a:spAutoFit/>
          </a:bodyPr>
          <a:p>
            <a:r>
              <a:rPr lang="zh-CN" altLang="en-US" sz="2000" dirty="0">
                <a:latin typeface="OPPOSans B" panose="00020600040101010101" pitchFamily="18" charset="-122"/>
                <a:ea typeface="OPPOSans B" panose="00020600040101010101" pitchFamily="18" charset="-122"/>
                <a:cs typeface="OPPOSans B" panose="00020600040101010101" pitchFamily="18" charset="-122"/>
              </a:rPr>
              <a:t>研究背景</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4" name="矩形 3"/>
          <p:cNvSpPr/>
          <p:nvPr>
            <p:custDataLst>
              <p:tags r:id="rId3"/>
            </p:custDataLst>
          </p:nvPr>
        </p:nvSpPr>
        <p:spPr>
          <a:xfrm>
            <a:off x="700405" y="1349375"/>
            <a:ext cx="10824210" cy="4533900"/>
          </a:xfrm>
          <a:prstGeom prst="rect">
            <a:avLst/>
          </a:prstGeom>
        </p:spPr>
        <p:txBody>
          <a:bodyPr wrap="square">
            <a:noAutofit/>
          </a:bodyPr>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实现资金的合理配置始终是国家金融行业的重要目标之一，而商业银行作为国内金融行业中的基石，相对而言具有较为全面的业务体系，除了传统的存款、贷款业务外，还有诸如资产管理、投行、担保、支付结算等其他业务</a:t>
            </a:r>
            <a:r>
              <a:rPr lang="zh-CN" altLang="en-US" sz="1400">
                <a:solidFill>
                  <a:schemeClr val="tx1">
                    <a:lumMod val="85000"/>
                    <a:lumOff val="15000"/>
                  </a:schemeClr>
                </a:solidFill>
                <a:uFillTx/>
                <a:latin typeface="微软雅黑" panose="020B0503020204020204" charset="-122"/>
                <a:ea typeface="微软雅黑" panose="020B0503020204020204" charset="-122"/>
              </a:rPr>
              <a:t>。</a:t>
            </a:r>
            <a:endParaRPr lang="zh-CN" altLang="en-US"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zh-CN" altLang="en-US" sz="1400">
                <a:solidFill>
                  <a:schemeClr val="tx1">
                    <a:lumMod val="85000"/>
                    <a:lumOff val="15000"/>
                  </a:schemeClr>
                </a:solidFill>
                <a:uFillTx/>
                <a:latin typeface="微软雅黑" panose="020B0503020204020204" charset="-122"/>
                <a:ea typeface="微软雅黑" panose="020B0503020204020204" charset="-122"/>
              </a:rPr>
              <a:t>利率是衡量国家经济的重要指标之一，其对国家经济实现均衡发展以及资源资金的合理配置具有重要导向意义。</a:t>
            </a:r>
            <a:endParaRPr lang="zh-CN" altLang="en-US"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zh-CN" altLang="en-US" sz="1400">
                <a:solidFill>
                  <a:schemeClr val="tx1">
                    <a:lumMod val="85000"/>
                    <a:lumOff val="15000"/>
                  </a:schemeClr>
                </a:solidFill>
                <a:uFillTx/>
                <a:latin typeface="微软雅黑" panose="020B0503020204020204" charset="-122"/>
                <a:ea typeface="微软雅黑" panose="020B0503020204020204" charset="-122"/>
              </a:rPr>
              <a:t>在这种情况下，研究商业银行的各部分利润占比对于分析利率市场化对于银行盈利水平的影响有一定意义。</a:t>
            </a:r>
            <a:endParaRPr lang="zh-CN" altLang="en-US"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zh-CN" altLang="en-US" sz="1400">
                <a:solidFill>
                  <a:schemeClr val="tx1">
                    <a:lumMod val="85000"/>
                    <a:lumOff val="15000"/>
                  </a:schemeClr>
                </a:solidFill>
                <a:uFillTx/>
                <a:latin typeface="微软雅黑" panose="020B0503020204020204" charset="-122"/>
                <a:ea typeface="微软雅黑" panose="020B0503020204020204" charset="-122"/>
              </a:rPr>
              <a:t>除去利率市场化对于商业银行盈利能力产生的影响，近十年以来也迎来了其如火如荼的发展阶段。</a:t>
            </a:r>
            <a:endParaRPr lang="zh-CN" altLang="en-US"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zh-CN" altLang="en-US" sz="1400">
                <a:solidFill>
                  <a:schemeClr val="tx1">
                    <a:lumMod val="85000"/>
                    <a:lumOff val="15000"/>
                  </a:schemeClr>
                </a:solidFill>
                <a:uFillTx/>
                <a:latin typeface="微软雅黑" panose="020B0503020204020204" charset="-122"/>
                <a:ea typeface="微软雅黑" panose="020B0503020204020204" charset="-122"/>
              </a:rPr>
              <a:t>而商业银行的获取收益的水平的高低，是其能否应对危机最重要的屏障，银行业的稳定发展是国家资本市场和宏观经济向好的重要保障，因此，本文在利率市场化、互联网金融的背景下，基于经验证据验证其对商业银行盈利水平的影响。</a:t>
            </a:r>
            <a:endParaRPr lang="zh-CN" altLang="en-US" sz="140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7"/>
          <p:cNvSpPr txBox="1"/>
          <p:nvPr>
            <p:custDataLst>
              <p:tags r:id="rId1"/>
            </p:custDataLst>
          </p:nvPr>
        </p:nvSpPr>
        <p:spPr>
          <a:xfrm>
            <a:off x="648970" y="1330960"/>
            <a:ext cx="3018790" cy="398780"/>
          </a:xfrm>
          <a:prstGeom prst="rect">
            <a:avLst/>
          </a:prstGeom>
          <a:noFill/>
        </p:spPr>
        <p:txBody>
          <a:bodyPr wrap="square" rtlCol="0">
            <a:spAutoFit/>
          </a:bodyPr>
          <a:lstStyle/>
          <a:p>
            <a:r>
              <a:rPr lang="zh-CN" altLang="en-US" sz="2000" dirty="0">
                <a:solidFill>
                  <a:schemeClr val="accent1"/>
                </a:solidFill>
                <a:latin typeface="+mj-ea"/>
                <a:ea typeface="+mj-ea"/>
              </a:rPr>
              <a:t>研究</a:t>
            </a:r>
            <a:r>
              <a:rPr lang="zh-CN" altLang="en-US" sz="2000" dirty="0">
                <a:solidFill>
                  <a:schemeClr val="accent1"/>
                </a:solidFill>
                <a:latin typeface="+mj-ea"/>
                <a:ea typeface="+mj-ea"/>
              </a:rPr>
              <a:t>目的</a:t>
            </a:r>
            <a:endParaRPr lang="zh-CN" altLang="en-US" sz="2000" dirty="0">
              <a:solidFill>
                <a:schemeClr val="accent1"/>
              </a:solidFill>
              <a:latin typeface="+mj-ea"/>
              <a:ea typeface="+mj-ea"/>
            </a:endParaRPr>
          </a:p>
        </p:txBody>
      </p:sp>
      <p:sp>
        <p:nvSpPr>
          <p:cNvPr id="12" name="矩形 11"/>
          <p:cNvSpPr/>
          <p:nvPr>
            <p:custDataLst>
              <p:tags r:id="rId2"/>
            </p:custDataLst>
          </p:nvPr>
        </p:nvSpPr>
        <p:spPr>
          <a:xfrm>
            <a:off x="648970" y="1725295"/>
            <a:ext cx="5528310" cy="2076450"/>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sz="1400">
                <a:solidFill>
                  <a:schemeClr val="accent1">
                    <a:lumMod val="50000"/>
                  </a:schemeClr>
                </a:solidFill>
                <a:uFillTx/>
                <a:latin typeface="微软雅黑" panose="020B0503020204020204" charset="-122"/>
                <a:ea typeface="微软雅黑" panose="020B0503020204020204" charset="-122"/>
              </a:rPr>
              <a:t>解答研究问题</a:t>
            </a:r>
            <a:endParaRPr sz="1400">
              <a:solidFill>
                <a:schemeClr val="accent1">
                  <a:lumMod val="50000"/>
                </a:schemeClr>
              </a:solidFill>
              <a:uFillTx/>
              <a:latin typeface="微软雅黑" panose="020B0503020204020204" charset="-122"/>
              <a:ea typeface="微软雅黑" panose="020B0503020204020204" charset="-122"/>
            </a:endParaRPr>
          </a:p>
          <a:p>
            <a:pPr marL="285750" indent="-285750">
              <a:lnSpc>
                <a:spcPct val="130000"/>
              </a:lnSpc>
              <a:spcBef>
                <a:spcPts val="600"/>
              </a:spcBef>
              <a:spcAft>
                <a:spcPts val="600"/>
              </a:spcAft>
              <a:buClr>
                <a:srgbClr val="1B3868"/>
              </a:buClr>
              <a:buFont typeface="Wingdings" panose="05000000000000000000" charset="0"/>
              <a:buChar char="u"/>
            </a:pPr>
            <a:r>
              <a:rPr lang="en-US" altLang="zh-CN" sz="1400">
                <a:solidFill>
                  <a:schemeClr val="accent1">
                    <a:lumMod val="50000"/>
                  </a:schemeClr>
                </a:solidFill>
                <a:uFillTx/>
                <a:latin typeface="微软雅黑" panose="020B0503020204020204" charset="-122"/>
                <a:ea typeface="微软雅黑" panose="020B0503020204020204" charset="-122"/>
              </a:rPr>
              <a:t>为商业银行提供信息</a:t>
            </a:r>
            <a:endParaRPr lang="en-US" altLang="zh-CN" sz="1400">
              <a:solidFill>
                <a:schemeClr val="accent1">
                  <a:lumMod val="50000"/>
                </a:schemeClr>
              </a:solidFill>
              <a:uFillTx/>
              <a:latin typeface="微软雅黑" panose="020B0503020204020204" charset="-122"/>
              <a:ea typeface="微软雅黑" panose="020B0503020204020204" charset="-122"/>
            </a:endParaRPr>
          </a:p>
          <a:p>
            <a:pPr marL="285750" indent="-285750">
              <a:lnSpc>
                <a:spcPct val="130000"/>
              </a:lnSpc>
              <a:spcBef>
                <a:spcPts val="600"/>
              </a:spcBef>
              <a:spcAft>
                <a:spcPts val="600"/>
              </a:spcAft>
              <a:buClr>
                <a:srgbClr val="1B3868"/>
              </a:buClr>
              <a:buFont typeface="Wingdings" panose="05000000000000000000" charset="0"/>
              <a:buChar char="u"/>
            </a:pPr>
            <a:r>
              <a:rPr lang="en-US" altLang="zh-CN" sz="1400">
                <a:solidFill>
                  <a:schemeClr val="accent1">
                    <a:lumMod val="50000"/>
                  </a:schemeClr>
                </a:solidFill>
                <a:uFillTx/>
                <a:latin typeface="微软雅黑" panose="020B0503020204020204" charset="-122"/>
                <a:ea typeface="微软雅黑" panose="020B0503020204020204" charset="-122"/>
              </a:rPr>
              <a:t>近年来，随着利率市场化进程的推进以及互联网金融的飞速发展，商业银行为了规避利率波动以及业务结构单一的风险，需要对自身的收入来源、结构以及业务范围不断优化，本文希望通过实证分析，为商业银行提供一定的经验证据。</a:t>
            </a:r>
            <a:endParaRPr lang="en-US" altLang="zh-CN" sz="1400">
              <a:solidFill>
                <a:schemeClr val="accent1">
                  <a:lumMod val="50000"/>
                </a:schemeClr>
              </a:solidFill>
              <a:uFillTx/>
              <a:latin typeface="微软雅黑" panose="020B0503020204020204" charset="-122"/>
              <a:ea typeface="微软雅黑" panose="020B0503020204020204" charset="-122"/>
            </a:endParaRPr>
          </a:p>
        </p:txBody>
      </p:sp>
      <p:pic>
        <p:nvPicPr>
          <p:cNvPr id="6" name="图片 5"/>
          <p:cNvPicPr>
            <a:picLocks noChangeAspect="1"/>
          </p:cNvPicPr>
          <p:nvPr>
            <p:custDataLst>
              <p:tags r:id="rId3"/>
            </p:custDataLst>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72699" y="1331021"/>
            <a:ext cx="5034602" cy="4046097"/>
          </a:xfrm>
          <a:prstGeom prst="rect">
            <a:avLst/>
          </a:prstGeom>
        </p:spPr>
      </p:pic>
      <p:sp>
        <p:nvSpPr>
          <p:cNvPr id="8" name="文本框 7"/>
          <p:cNvSpPr txBox="1"/>
          <p:nvPr>
            <p:custDataLst>
              <p:tags r:id="rId5"/>
            </p:custDataLst>
          </p:nvPr>
        </p:nvSpPr>
        <p:spPr>
          <a:xfrm>
            <a:off x="648970" y="3801745"/>
            <a:ext cx="3018790" cy="398780"/>
          </a:xfrm>
          <a:prstGeom prst="rect">
            <a:avLst/>
          </a:prstGeom>
          <a:noFill/>
        </p:spPr>
        <p:txBody>
          <a:bodyPr wrap="square" rtlCol="0">
            <a:spAutoFit/>
          </a:bodyPr>
          <a:p>
            <a:r>
              <a:rPr lang="zh-CN" altLang="en-US" sz="2000" dirty="0">
                <a:solidFill>
                  <a:schemeClr val="accent1"/>
                </a:solidFill>
                <a:latin typeface="+mj-ea"/>
                <a:ea typeface="+mj-ea"/>
              </a:rPr>
              <a:t>研究</a:t>
            </a:r>
            <a:r>
              <a:rPr lang="zh-CN" altLang="en-US" sz="2000" dirty="0">
                <a:solidFill>
                  <a:schemeClr val="accent1"/>
                </a:solidFill>
                <a:latin typeface="+mj-ea"/>
                <a:ea typeface="+mj-ea"/>
              </a:rPr>
              <a:t>意义</a:t>
            </a:r>
            <a:endParaRPr lang="zh-CN" altLang="en-US" sz="2000" dirty="0">
              <a:solidFill>
                <a:schemeClr val="accent1"/>
              </a:solidFill>
              <a:latin typeface="+mj-ea"/>
              <a:ea typeface="+mj-ea"/>
            </a:endParaRPr>
          </a:p>
        </p:txBody>
      </p:sp>
      <p:sp>
        <p:nvSpPr>
          <p:cNvPr id="9" name="矩形 8"/>
          <p:cNvSpPr/>
          <p:nvPr>
            <p:custDataLst>
              <p:tags r:id="rId6"/>
            </p:custDataLst>
          </p:nvPr>
        </p:nvSpPr>
        <p:spPr>
          <a:xfrm>
            <a:off x="648970" y="4200525"/>
            <a:ext cx="5528310" cy="179705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sz="1400">
                <a:solidFill>
                  <a:schemeClr val="accent1">
                    <a:lumMod val="50000"/>
                  </a:schemeClr>
                </a:solidFill>
                <a:uFillTx/>
                <a:latin typeface="微软雅黑" panose="020B0503020204020204" charset="-122"/>
                <a:ea typeface="微软雅黑" panose="020B0503020204020204" charset="-122"/>
              </a:rPr>
              <a:t>理论意义</a:t>
            </a:r>
            <a:endParaRPr sz="1400">
              <a:solidFill>
                <a:schemeClr val="accent1">
                  <a:lumMod val="50000"/>
                </a:schemeClr>
              </a:solidFill>
              <a:uFillTx/>
              <a:latin typeface="微软雅黑" panose="020B0503020204020204" charset="-122"/>
              <a:ea typeface="微软雅黑" panose="020B0503020204020204" charset="-122"/>
            </a:endParaRPr>
          </a:p>
          <a:p>
            <a:pPr marL="285750" indent="-285750">
              <a:lnSpc>
                <a:spcPct val="130000"/>
              </a:lnSpc>
              <a:spcBef>
                <a:spcPts val="600"/>
              </a:spcBef>
              <a:spcAft>
                <a:spcPts val="600"/>
              </a:spcAft>
              <a:buClr>
                <a:srgbClr val="1B3868"/>
              </a:buClr>
              <a:buFont typeface="Wingdings" panose="05000000000000000000" charset="0"/>
              <a:buChar char="u"/>
            </a:pPr>
            <a:r>
              <a:rPr lang="en-US" altLang="zh-CN" sz="1400">
                <a:solidFill>
                  <a:schemeClr val="accent1">
                    <a:lumMod val="50000"/>
                  </a:schemeClr>
                </a:solidFill>
                <a:uFillTx/>
                <a:latin typeface="微软雅黑" panose="020B0503020204020204" charset="-122"/>
                <a:ea typeface="微软雅黑" panose="020B0503020204020204" charset="-122"/>
              </a:rPr>
              <a:t>现实意义</a:t>
            </a:r>
            <a:endParaRPr lang="en-US" altLang="zh-CN" sz="1400">
              <a:solidFill>
                <a:schemeClr val="accent1">
                  <a:lumMod val="50000"/>
                </a:schemeClr>
              </a:solidFill>
              <a:uFillTx/>
              <a:latin typeface="微软雅黑" panose="020B0503020204020204" charset="-122"/>
              <a:ea typeface="微软雅黑" panose="020B0503020204020204" charset="-122"/>
            </a:endParaRPr>
          </a:p>
          <a:p>
            <a:pPr marL="285750" indent="-285750">
              <a:lnSpc>
                <a:spcPct val="130000"/>
              </a:lnSpc>
              <a:spcBef>
                <a:spcPts val="600"/>
              </a:spcBef>
              <a:spcAft>
                <a:spcPts val="600"/>
              </a:spcAft>
              <a:buClr>
                <a:srgbClr val="1B3868"/>
              </a:buClr>
              <a:buFont typeface="Wingdings" panose="05000000000000000000" charset="0"/>
              <a:buChar char="u"/>
            </a:pPr>
            <a:r>
              <a:rPr lang="en-US" altLang="zh-CN" sz="1400">
                <a:solidFill>
                  <a:schemeClr val="accent1">
                    <a:lumMod val="50000"/>
                  </a:schemeClr>
                </a:solidFill>
                <a:uFillTx/>
                <a:latin typeface="微软雅黑" panose="020B0503020204020204" charset="-122"/>
                <a:ea typeface="微软雅黑" panose="020B0503020204020204" charset="-122"/>
              </a:rPr>
              <a:t>商业银行开展业务所关注的原则有交易安全与风险规避、资金的流动性水平以及银行业务获取收益的水平，而这其中“业务的获取收益的能力”则是商业银行在经营中追求的首要目标。</a:t>
            </a:r>
            <a:endParaRPr lang="en-US" altLang="zh-CN" sz="1400">
              <a:solidFill>
                <a:schemeClr val="accent1">
                  <a:lumMod val="50000"/>
                </a:schemeClr>
              </a:solidFill>
              <a:uFillTx/>
              <a:latin typeface="微软雅黑" panose="020B0503020204020204" charset="-122"/>
              <a:ea typeface="微软雅黑" panose="020B0503020204020204" charset="-122"/>
            </a:endParaRPr>
          </a:p>
        </p:txBody>
      </p:sp>
      <p:cxnSp>
        <p:nvCxnSpPr>
          <p:cNvPr id="3" name="直接连接符 2"/>
          <p:cNvCxnSpPr/>
          <p:nvPr>
            <p:custDataLst>
              <p:tags r:id="rId7"/>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8"/>
            </p:custDataLst>
          </p:nvPr>
        </p:nvSpPr>
        <p:spPr>
          <a:xfrm>
            <a:off x="507365" y="224155"/>
            <a:ext cx="11356340" cy="398780"/>
          </a:xfrm>
          <a:prstGeom prst="rect">
            <a:avLst/>
          </a:prstGeom>
          <a:noFill/>
        </p:spPr>
        <p:txBody>
          <a:bodyPr wrap="square" rtlCol="0">
            <a:spAutoFit/>
          </a:bodyPr>
          <a:p>
            <a:r>
              <a:rPr lang="zh-CN" altLang="en-US" sz="2000" dirty="0">
                <a:latin typeface="OPPOSans B" panose="00020600040101010101" pitchFamily="18" charset="-122"/>
                <a:ea typeface="OPPOSans B" panose="00020600040101010101" pitchFamily="18" charset="-122"/>
                <a:cs typeface="OPPOSans B" panose="00020600040101010101" pitchFamily="18" charset="-122"/>
              </a:rPr>
              <a:t>研究目的与研究</a:t>
            </a:r>
            <a:r>
              <a:rPr lang="zh-CN" altLang="en-US" sz="2000" dirty="0">
                <a:latin typeface="OPPOSans B" panose="00020600040101010101" pitchFamily="18" charset="-122"/>
                <a:ea typeface="OPPOSans B" panose="00020600040101010101" pitchFamily="18" charset="-122"/>
                <a:cs typeface="OPPOSans B" panose="00020600040101010101" pitchFamily="18" charset="-122"/>
              </a:rPr>
              <a:t>意义</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9601" y="1467756"/>
            <a:ext cx="3352799" cy="4399639"/>
          </a:xfrm>
          <a:prstGeom prst="rect">
            <a:avLst/>
          </a:prstGeom>
          <a:noFill/>
          <a:ln w="1270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7"/>
          <p:cNvSpPr txBox="1"/>
          <p:nvPr>
            <p:custDataLst>
              <p:tags r:id="rId2"/>
            </p:custDataLst>
          </p:nvPr>
        </p:nvSpPr>
        <p:spPr>
          <a:xfrm>
            <a:off x="937988" y="1646837"/>
            <a:ext cx="2708660" cy="398780"/>
          </a:xfrm>
          <a:prstGeom prst="rect">
            <a:avLst/>
          </a:prstGeom>
          <a:noFill/>
        </p:spPr>
        <p:txBody>
          <a:bodyPr wrap="square" rtlCol="0">
            <a:spAutoFit/>
          </a:bodyPr>
          <a:p>
            <a:pPr algn="ctr"/>
            <a:r>
              <a:rPr lang="zh-CN" altLang="en-US" sz="2000" b="1" dirty="0">
                <a:solidFill>
                  <a:schemeClr val="accent1"/>
                </a:solidFill>
                <a:latin typeface="+mj-ea"/>
                <a:ea typeface="+mj-ea"/>
              </a:rPr>
              <a:t>关键词</a:t>
            </a:r>
            <a:r>
              <a:rPr lang="en-US" altLang="zh-CN" sz="2000" b="1" dirty="0">
                <a:solidFill>
                  <a:schemeClr val="accent1"/>
                </a:solidFill>
                <a:latin typeface="+mj-ea"/>
                <a:ea typeface="+mj-ea"/>
              </a:rPr>
              <a:t>1</a:t>
            </a:r>
            <a:endParaRPr lang="en-US" altLang="zh-CN" sz="2000" b="1" dirty="0">
              <a:solidFill>
                <a:schemeClr val="accent1"/>
              </a:solidFill>
              <a:latin typeface="+mj-ea"/>
              <a:ea typeface="+mj-ea"/>
            </a:endParaRPr>
          </a:p>
        </p:txBody>
      </p:sp>
      <p:cxnSp>
        <p:nvCxnSpPr>
          <p:cNvPr id="16" name="直接连接符 15"/>
          <p:cNvCxnSpPr/>
          <p:nvPr>
            <p:custDataLst>
              <p:tags r:id="rId3"/>
            </p:custDataLst>
          </p:nvPr>
        </p:nvCxnSpPr>
        <p:spPr>
          <a:xfrm flipV="1">
            <a:off x="1314936" y="2127857"/>
            <a:ext cx="1859280" cy="1016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矩形 18"/>
          <p:cNvSpPr/>
          <p:nvPr>
            <p:custDataLst>
              <p:tags r:id="rId4"/>
            </p:custDataLst>
          </p:nvPr>
        </p:nvSpPr>
        <p:spPr>
          <a:xfrm>
            <a:off x="925288" y="2360931"/>
            <a:ext cx="2721428" cy="1237615"/>
          </a:xfrm>
          <a:prstGeom prst="rect">
            <a:avLst/>
          </a:prstGeom>
        </p:spPr>
        <p:txBody>
          <a:bodyPr wrap="square">
            <a:spAutoFit/>
          </a:bodyPr>
          <a:p>
            <a:pPr marL="285750" indent="-285750" algn="l">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1</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a:p>
            <a:pPr marL="285750" indent="-285750" algn="l">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2</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a:p>
            <a:pPr marL="285750" indent="-285750" algn="l">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3</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30" name="矩形 29"/>
          <p:cNvSpPr/>
          <p:nvPr>
            <p:custDataLst>
              <p:tags r:id="rId5"/>
            </p:custDataLst>
          </p:nvPr>
        </p:nvSpPr>
        <p:spPr>
          <a:xfrm>
            <a:off x="4348481" y="1467756"/>
            <a:ext cx="3352799" cy="4399639"/>
          </a:xfrm>
          <a:prstGeom prst="rect">
            <a:avLst/>
          </a:prstGeom>
          <a:noFill/>
          <a:ln w="1270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7"/>
          <p:cNvSpPr txBox="1"/>
          <p:nvPr>
            <p:custDataLst>
              <p:tags r:id="rId6"/>
            </p:custDataLst>
          </p:nvPr>
        </p:nvSpPr>
        <p:spPr>
          <a:xfrm>
            <a:off x="4676868" y="1646837"/>
            <a:ext cx="2708660" cy="398780"/>
          </a:xfrm>
          <a:prstGeom prst="rect">
            <a:avLst/>
          </a:prstGeom>
          <a:noFill/>
        </p:spPr>
        <p:txBody>
          <a:bodyPr wrap="square" rtlCol="0">
            <a:spAutoFit/>
          </a:bodyPr>
          <a:p>
            <a:pPr algn="ctr"/>
            <a:r>
              <a:rPr lang="zh-CN" altLang="en-US" sz="2000" b="1" dirty="0">
                <a:solidFill>
                  <a:schemeClr val="accent1"/>
                </a:solidFill>
                <a:latin typeface="+mj-ea"/>
                <a:ea typeface="+mj-ea"/>
              </a:rPr>
              <a:t>关键词</a:t>
            </a:r>
            <a:r>
              <a:rPr lang="en-US" altLang="zh-CN" sz="2000" b="1" dirty="0">
                <a:solidFill>
                  <a:schemeClr val="accent1"/>
                </a:solidFill>
                <a:latin typeface="+mj-ea"/>
                <a:ea typeface="+mj-ea"/>
              </a:rPr>
              <a:t>2</a:t>
            </a:r>
            <a:endParaRPr lang="en-US" altLang="zh-CN" sz="2000" b="1" dirty="0">
              <a:solidFill>
                <a:schemeClr val="accent1"/>
              </a:solidFill>
              <a:latin typeface="+mj-ea"/>
              <a:ea typeface="+mj-ea"/>
            </a:endParaRPr>
          </a:p>
        </p:txBody>
      </p:sp>
      <p:sp>
        <p:nvSpPr>
          <p:cNvPr id="33" name="矩形 32"/>
          <p:cNvSpPr/>
          <p:nvPr>
            <p:custDataLst>
              <p:tags r:id="rId7"/>
            </p:custDataLst>
          </p:nvPr>
        </p:nvSpPr>
        <p:spPr>
          <a:xfrm>
            <a:off x="4664168" y="2360931"/>
            <a:ext cx="2721428" cy="803910"/>
          </a:xfrm>
          <a:prstGeom prst="rect">
            <a:avLst/>
          </a:prstGeom>
        </p:spPr>
        <p:txBody>
          <a:bodyPr wrap="square">
            <a:spAutoFit/>
          </a:bodyPr>
          <a:p>
            <a:pPr marL="285750" indent="-285750" algn="l">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x</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a:p>
            <a:pPr marL="285750" indent="-285750" algn="l">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y</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35" name="矩形 34"/>
          <p:cNvSpPr/>
          <p:nvPr>
            <p:custDataLst>
              <p:tags r:id="rId8"/>
            </p:custDataLst>
          </p:nvPr>
        </p:nvSpPr>
        <p:spPr>
          <a:xfrm>
            <a:off x="8158481" y="1467756"/>
            <a:ext cx="3352799" cy="4399639"/>
          </a:xfrm>
          <a:prstGeom prst="rect">
            <a:avLst/>
          </a:prstGeom>
          <a:noFill/>
          <a:ln w="12700" cap="flat" cmpd="sng" algn="ctr">
            <a:solidFill>
              <a:schemeClr val="accent2"/>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7"/>
          <p:cNvSpPr txBox="1"/>
          <p:nvPr>
            <p:custDataLst>
              <p:tags r:id="rId9"/>
            </p:custDataLst>
          </p:nvPr>
        </p:nvSpPr>
        <p:spPr>
          <a:xfrm>
            <a:off x="8486868" y="1646837"/>
            <a:ext cx="2708660" cy="398780"/>
          </a:xfrm>
          <a:prstGeom prst="rect">
            <a:avLst/>
          </a:prstGeom>
          <a:noFill/>
        </p:spPr>
        <p:txBody>
          <a:bodyPr wrap="square" rtlCol="0">
            <a:spAutoFit/>
          </a:bodyPr>
          <a:p>
            <a:pPr algn="ctr"/>
            <a:r>
              <a:rPr lang="zh-CN" altLang="en-US" sz="2000" b="1" dirty="0">
                <a:solidFill>
                  <a:schemeClr val="accent1"/>
                </a:solidFill>
                <a:latin typeface="+mj-ea"/>
                <a:ea typeface="+mj-ea"/>
              </a:rPr>
              <a:t>关键词</a:t>
            </a:r>
            <a:r>
              <a:rPr lang="en-US" altLang="zh-CN" sz="2000" b="1" dirty="0">
                <a:solidFill>
                  <a:schemeClr val="accent1"/>
                </a:solidFill>
                <a:latin typeface="+mj-ea"/>
                <a:ea typeface="+mj-ea"/>
              </a:rPr>
              <a:t>3</a:t>
            </a:r>
            <a:endParaRPr lang="en-US" altLang="zh-CN" sz="2000" b="1" dirty="0">
              <a:solidFill>
                <a:schemeClr val="accent1"/>
              </a:solidFill>
              <a:latin typeface="+mj-ea"/>
              <a:ea typeface="+mj-ea"/>
            </a:endParaRPr>
          </a:p>
        </p:txBody>
      </p:sp>
      <p:sp>
        <p:nvSpPr>
          <p:cNvPr id="38" name="矩形 37"/>
          <p:cNvSpPr/>
          <p:nvPr>
            <p:custDataLst>
              <p:tags r:id="rId10"/>
            </p:custDataLst>
          </p:nvPr>
        </p:nvSpPr>
        <p:spPr>
          <a:xfrm>
            <a:off x="8474168" y="2360931"/>
            <a:ext cx="2721428" cy="803910"/>
          </a:xfrm>
          <a:prstGeom prst="rect">
            <a:avLst/>
          </a:prstGeom>
        </p:spPr>
        <p:txBody>
          <a:bodyPr wrap="square">
            <a:spAutoFit/>
          </a:bodyPr>
          <a:p>
            <a:pPr marL="285750" indent="-285750" algn="l">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m</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a:p>
            <a:pPr marL="285750" indent="-285750" algn="l">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n</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cxnSp>
        <p:nvCxnSpPr>
          <p:cNvPr id="39" name="直接连接符 38"/>
          <p:cNvCxnSpPr/>
          <p:nvPr>
            <p:custDataLst>
              <p:tags r:id="rId11"/>
            </p:custDataLst>
          </p:nvPr>
        </p:nvCxnSpPr>
        <p:spPr>
          <a:xfrm flipV="1">
            <a:off x="5166211" y="2138017"/>
            <a:ext cx="1859280" cy="1016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12"/>
            </p:custDataLst>
          </p:nvPr>
        </p:nvCxnSpPr>
        <p:spPr>
          <a:xfrm flipV="1">
            <a:off x="8911441" y="2127857"/>
            <a:ext cx="1859280" cy="1016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custDataLst>
              <p:tags r:id="rId13"/>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14"/>
            </p:custDataLst>
          </p:nvPr>
        </p:nvSpPr>
        <p:spPr>
          <a:xfrm>
            <a:off x="507365" y="224155"/>
            <a:ext cx="11356340" cy="398780"/>
          </a:xfrm>
          <a:prstGeom prst="rect">
            <a:avLst/>
          </a:prstGeom>
          <a:noFill/>
        </p:spPr>
        <p:txBody>
          <a:bodyPr wrap="square" rtlCol="0">
            <a:spAutoFit/>
          </a:bodyPr>
          <a:p>
            <a:r>
              <a:rPr lang="zh-CN" altLang="en-US" sz="2000" dirty="0">
                <a:latin typeface="OPPOSans B" panose="00020600040101010101" pitchFamily="18" charset="-122"/>
                <a:ea typeface="OPPOSans B" panose="00020600040101010101" pitchFamily="18" charset="-122"/>
                <a:cs typeface="OPPOSans B" panose="00020600040101010101" pitchFamily="18" charset="-122"/>
              </a:rPr>
              <a:t>二级</a:t>
            </a:r>
            <a:r>
              <a:rPr lang="zh-CN" altLang="en-US" sz="2000" dirty="0">
                <a:latin typeface="OPPOSans B" panose="00020600040101010101" pitchFamily="18" charset="-122"/>
                <a:ea typeface="OPPOSans B" panose="00020600040101010101" pitchFamily="18" charset="-122"/>
                <a:cs typeface="OPPOSans B" panose="00020600040101010101" pitchFamily="18" charset="-122"/>
              </a:rPr>
              <a:t>标题</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2"/>
            </p:custDataLst>
          </p:nvPr>
        </p:nvSpPr>
        <p:spPr>
          <a:xfrm>
            <a:off x="507365" y="224155"/>
            <a:ext cx="11356340" cy="398780"/>
          </a:xfrm>
          <a:prstGeom prst="rect">
            <a:avLst/>
          </a:prstGeom>
          <a:noFill/>
        </p:spPr>
        <p:txBody>
          <a:bodyPr wrap="square" rtlCol="0">
            <a:spAutoFit/>
          </a:bodyPr>
          <a:p>
            <a:r>
              <a:rPr lang="zh-CN" altLang="en-US" sz="2000" dirty="0">
                <a:latin typeface="OPPOSans B" panose="00020600040101010101" pitchFamily="18" charset="-122"/>
                <a:ea typeface="OPPOSans B" panose="00020600040101010101" pitchFamily="18" charset="-122"/>
                <a:cs typeface="OPPOSans B" panose="00020600040101010101" pitchFamily="18" charset="-122"/>
              </a:rPr>
              <a:t>二级</a:t>
            </a:r>
            <a:r>
              <a:rPr lang="zh-CN" altLang="en-US" sz="2000" dirty="0">
                <a:latin typeface="OPPOSans B" panose="00020600040101010101" pitchFamily="18" charset="-122"/>
                <a:ea typeface="OPPOSans B" panose="00020600040101010101" pitchFamily="18" charset="-122"/>
                <a:cs typeface="OPPOSans B" panose="00020600040101010101" pitchFamily="18" charset="-122"/>
              </a:rPr>
              <a:t>标题</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cxnSp>
        <p:nvCxnSpPr>
          <p:cNvPr id="3" name="直接连接符 2"/>
          <p:cNvCxnSpPr/>
          <p:nvPr>
            <p:custDataLst>
              <p:tags r:id="rId3"/>
            </p:custDataLst>
          </p:nvPr>
        </p:nvCxnSpPr>
        <p:spPr>
          <a:xfrm>
            <a:off x="687070" y="1036320"/>
            <a:ext cx="0" cy="536448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椭圆 10"/>
          <p:cNvSpPr/>
          <p:nvPr>
            <p:custDataLst>
              <p:tags r:id="rId4"/>
            </p:custDataLst>
          </p:nvPr>
        </p:nvSpPr>
        <p:spPr>
          <a:xfrm>
            <a:off x="590550" y="1236980"/>
            <a:ext cx="193040" cy="193040"/>
          </a:xfrm>
          <a:prstGeom prst="ellipse">
            <a:avLst/>
          </a:prstGeom>
          <a:solidFill>
            <a:schemeClr val="accent1"/>
          </a:solidFill>
          <a:ln w="381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7"/>
          <p:cNvSpPr txBox="1"/>
          <p:nvPr>
            <p:custDataLst>
              <p:tags r:id="rId5"/>
            </p:custDataLst>
          </p:nvPr>
        </p:nvSpPr>
        <p:spPr>
          <a:xfrm>
            <a:off x="943610" y="1134745"/>
            <a:ext cx="2105025" cy="398780"/>
          </a:xfrm>
          <a:prstGeom prst="rect">
            <a:avLst/>
          </a:prstGeom>
          <a:noFill/>
        </p:spPr>
        <p:txBody>
          <a:bodyPr wrap="square" rtlCol="0">
            <a:spAutoFit/>
          </a:bodyPr>
          <a:p>
            <a:r>
              <a:rPr lang="zh-CN" altLang="en-US" sz="2000" b="1" dirty="0">
                <a:solidFill>
                  <a:schemeClr val="accent1"/>
                </a:solidFill>
                <a:latin typeface="+mj-ea"/>
                <a:ea typeface="+mj-ea"/>
              </a:rPr>
              <a:t>作者</a:t>
            </a:r>
            <a:r>
              <a:rPr lang="en-US" altLang="zh-CN" sz="2000" b="1" dirty="0">
                <a:solidFill>
                  <a:schemeClr val="accent1"/>
                </a:solidFill>
                <a:latin typeface="+mj-ea"/>
                <a:ea typeface="+mj-ea"/>
              </a:rPr>
              <a:t>1</a:t>
            </a:r>
            <a:endParaRPr lang="en-US" altLang="zh-CN" sz="2000" b="1" dirty="0">
              <a:solidFill>
                <a:schemeClr val="accent1"/>
              </a:solidFill>
              <a:latin typeface="+mj-ea"/>
              <a:ea typeface="+mj-ea"/>
            </a:endParaRPr>
          </a:p>
        </p:txBody>
      </p:sp>
      <p:sp>
        <p:nvSpPr>
          <p:cNvPr id="14" name="矩形 13"/>
          <p:cNvSpPr/>
          <p:nvPr>
            <p:custDataLst>
              <p:tags r:id="rId6"/>
            </p:custDataLst>
          </p:nvPr>
        </p:nvSpPr>
        <p:spPr>
          <a:xfrm>
            <a:off x="943610" y="1479550"/>
            <a:ext cx="10482580" cy="37084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1</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17" name="椭圆 16"/>
          <p:cNvSpPr/>
          <p:nvPr>
            <p:custDataLst>
              <p:tags r:id="rId7"/>
            </p:custDataLst>
          </p:nvPr>
        </p:nvSpPr>
        <p:spPr>
          <a:xfrm>
            <a:off x="590550" y="2424430"/>
            <a:ext cx="193040" cy="193040"/>
          </a:xfrm>
          <a:prstGeom prst="ellipse">
            <a:avLst/>
          </a:prstGeom>
          <a:solidFill>
            <a:schemeClr val="accent1"/>
          </a:solidFill>
          <a:ln w="381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7"/>
          <p:cNvSpPr txBox="1"/>
          <p:nvPr>
            <p:custDataLst>
              <p:tags r:id="rId8"/>
            </p:custDataLst>
          </p:nvPr>
        </p:nvSpPr>
        <p:spPr>
          <a:xfrm>
            <a:off x="943610" y="2322195"/>
            <a:ext cx="2105025" cy="398780"/>
          </a:xfrm>
          <a:prstGeom prst="rect">
            <a:avLst/>
          </a:prstGeom>
          <a:noFill/>
        </p:spPr>
        <p:txBody>
          <a:bodyPr wrap="square" rtlCol="0">
            <a:spAutoFit/>
          </a:bodyPr>
          <a:p>
            <a:r>
              <a:rPr lang="zh-CN" altLang="en-US" sz="2000" b="1" dirty="0">
                <a:solidFill>
                  <a:schemeClr val="accent1"/>
                </a:solidFill>
                <a:latin typeface="+mj-ea"/>
                <a:ea typeface="+mj-ea"/>
              </a:rPr>
              <a:t>作者</a:t>
            </a:r>
            <a:r>
              <a:rPr lang="en-US" altLang="zh-CN" sz="2000" b="1" dirty="0">
                <a:solidFill>
                  <a:schemeClr val="accent1"/>
                </a:solidFill>
                <a:latin typeface="+mj-ea"/>
                <a:ea typeface="+mj-ea"/>
              </a:rPr>
              <a:t>2</a:t>
            </a:r>
            <a:endParaRPr lang="en-US" altLang="zh-CN" sz="2000" b="1" dirty="0">
              <a:solidFill>
                <a:schemeClr val="accent1"/>
              </a:solidFill>
              <a:latin typeface="+mj-ea"/>
              <a:ea typeface="+mj-ea"/>
            </a:endParaRPr>
          </a:p>
        </p:txBody>
      </p:sp>
      <p:sp>
        <p:nvSpPr>
          <p:cNvPr id="19" name="矩形 18"/>
          <p:cNvSpPr/>
          <p:nvPr>
            <p:custDataLst>
              <p:tags r:id="rId9"/>
            </p:custDataLst>
          </p:nvPr>
        </p:nvSpPr>
        <p:spPr>
          <a:xfrm>
            <a:off x="943610" y="2667000"/>
            <a:ext cx="10482580" cy="37084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2</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21" name="椭圆 20"/>
          <p:cNvSpPr/>
          <p:nvPr>
            <p:custDataLst>
              <p:tags r:id="rId10"/>
            </p:custDataLst>
          </p:nvPr>
        </p:nvSpPr>
        <p:spPr>
          <a:xfrm>
            <a:off x="590550" y="3918585"/>
            <a:ext cx="193040" cy="193040"/>
          </a:xfrm>
          <a:prstGeom prst="ellipse">
            <a:avLst/>
          </a:prstGeom>
          <a:solidFill>
            <a:schemeClr val="accent1"/>
          </a:solidFill>
          <a:ln w="381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7"/>
          <p:cNvSpPr txBox="1"/>
          <p:nvPr>
            <p:custDataLst>
              <p:tags r:id="rId11"/>
            </p:custDataLst>
          </p:nvPr>
        </p:nvSpPr>
        <p:spPr>
          <a:xfrm>
            <a:off x="943610" y="3816350"/>
            <a:ext cx="2105025" cy="398780"/>
          </a:xfrm>
          <a:prstGeom prst="rect">
            <a:avLst/>
          </a:prstGeom>
          <a:noFill/>
        </p:spPr>
        <p:txBody>
          <a:bodyPr wrap="square" rtlCol="0">
            <a:spAutoFit/>
          </a:bodyPr>
          <a:p>
            <a:r>
              <a:rPr lang="zh-CN" altLang="en-US" sz="2000" b="1" dirty="0">
                <a:solidFill>
                  <a:schemeClr val="accent1"/>
                </a:solidFill>
                <a:latin typeface="+mj-ea"/>
                <a:ea typeface="+mj-ea"/>
              </a:rPr>
              <a:t>作者</a:t>
            </a:r>
            <a:r>
              <a:rPr lang="en-US" altLang="zh-CN" sz="2000" b="1" dirty="0">
                <a:solidFill>
                  <a:schemeClr val="accent1"/>
                </a:solidFill>
                <a:latin typeface="+mj-ea"/>
                <a:ea typeface="+mj-ea"/>
              </a:rPr>
              <a:t>3</a:t>
            </a:r>
            <a:endParaRPr lang="en-US" altLang="zh-CN" sz="2000" b="1" dirty="0">
              <a:solidFill>
                <a:schemeClr val="accent1"/>
              </a:solidFill>
              <a:latin typeface="+mj-ea"/>
              <a:ea typeface="+mj-ea"/>
            </a:endParaRPr>
          </a:p>
        </p:txBody>
      </p:sp>
      <p:sp>
        <p:nvSpPr>
          <p:cNvPr id="23" name="矩形 22"/>
          <p:cNvSpPr/>
          <p:nvPr>
            <p:custDataLst>
              <p:tags r:id="rId12"/>
            </p:custDataLst>
          </p:nvPr>
        </p:nvSpPr>
        <p:spPr>
          <a:xfrm>
            <a:off x="943610" y="4161155"/>
            <a:ext cx="10482580" cy="37084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3</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4" name="椭圆 3"/>
          <p:cNvSpPr/>
          <p:nvPr>
            <p:custDataLst>
              <p:tags r:id="rId13"/>
            </p:custDataLst>
          </p:nvPr>
        </p:nvSpPr>
        <p:spPr>
          <a:xfrm>
            <a:off x="590550" y="5310505"/>
            <a:ext cx="193040" cy="193040"/>
          </a:xfrm>
          <a:prstGeom prst="ellipse">
            <a:avLst/>
          </a:prstGeom>
          <a:solidFill>
            <a:schemeClr val="accent1"/>
          </a:solidFill>
          <a:ln w="381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7"/>
          <p:cNvSpPr txBox="1"/>
          <p:nvPr>
            <p:custDataLst>
              <p:tags r:id="rId14"/>
            </p:custDataLst>
          </p:nvPr>
        </p:nvSpPr>
        <p:spPr>
          <a:xfrm>
            <a:off x="943610" y="5208270"/>
            <a:ext cx="2105025" cy="398780"/>
          </a:xfrm>
          <a:prstGeom prst="rect">
            <a:avLst/>
          </a:prstGeom>
          <a:noFill/>
        </p:spPr>
        <p:txBody>
          <a:bodyPr wrap="square" rtlCol="0">
            <a:spAutoFit/>
          </a:bodyPr>
          <a:p>
            <a:r>
              <a:rPr lang="zh-CN" altLang="en-US" sz="2000" b="1" dirty="0">
                <a:solidFill>
                  <a:schemeClr val="accent1"/>
                </a:solidFill>
                <a:latin typeface="+mj-ea"/>
                <a:ea typeface="+mj-ea"/>
              </a:rPr>
              <a:t>作者</a:t>
            </a:r>
            <a:r>
              <a:rPr lang="en-US" altLang="zh-CN" sz="2000" b="1" dirty="0">
                <a:solidFill>
                  <a:schemeClr val="accent1"/>
                </a:solidFill>
                <a:latin typeface="+mj-ea"/>
                <a:ea typeface="+mj-ea"/>
              </a:rPr>
              <a:t>4</a:t>
            </a:r>
            <a:endParaRPr lang="en-US" altLang="zh-CN" sz="2000" b="1" dirty="0">
              <a:solidFill>
                <a:schemeClr val="accent1"/>
              </a:solidFill>
              <a:latin typeface="+mj-ea"/>
              <a:ea typeface="+mj-ea"/>
            </a:endParaRPr>
          </a:p>
        </p:txBody>
      </p:sp>
      <p:sp>
        <p:nvSpPr>
          <p:cNvPr id="27" name="矩形 26"/>
          <p:cNvSpPr/>
          <p:nvPr>
            <p:custDataLst>
              <p:tags r:id="rId15"/>
            </p:custDataLst>
          </p:nvPr>
        </p:nvSpPr>
        <p:spPr>
          <a:xfrm>
            <a:off x="943610" y="5553075"/>
            <a:ext cx="10482580" cy="37084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4</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2"/>
            </p:custDataLst>
          </p:nvPr>
        </p:nvSpPr>
        <p:spPr>
          <a:xfrm>
            <a:off x="507365" y="224155"/>
            <a:ext cx="11356340" cy="398780"/>
          </a:xfrm>
          <a:prstGeom prst="rect">
            <a:avLst/>
          </a:prstGeom>
          <a:noFill/>
        </p:spPr>
        <p:txBody>
          <a:bodyPr wrap="square" rtlCol="0">
            <a:spAutoFit/>
          </a:bodyPr>
          <a:p>
            <a:r>
              <a:rPr lang="zh-CN" altLang="en-US" sz="2000" dirty="0">
                <a:latin typeface="OPPOSans B" panose="00020600040101010101" pitchFamily="18" charset="-122"/>
                <a:ea typeface="OPPOSans B" panose="00020600040101010101" pitchFamily="18" charset="-122"/>
                <a:cs typeface="OPPOSans B" panose="00020600040101010101" pitchFamily="18" charset="-122"/>
              </a:rPr>
              <a:t>二级</a:t>
            </a:r>
            <a:r>
              <a:rPr lang="zh-CN" altLang="en-US" sz="2000" dirty="0">
                <a:latin typeface="OPPOSans B" panose="00020600040101010101" pitchFamily="18" charset="-122"/>
                <a:ea typeface="OPPOSans B" panose="00020600040101010101" pitchFamily="18" charset="-122"/>
                <a:cs typeface="OPPOSans B" panose="00020600040101010101" pitchFamily="18" charset="-122"/>
              </a:rPr>
              <a:t>标题</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cxnSp>
        <p:nvCxnSpPr>
          <p:cNvPr id="3" name="直接连接符 2"/>
          <p:cNvCxnSpPr/>
          <p:nvPr>
            <p:custDataLst>
              <p:tags r:id="rId3"/>
            </p:custDataLst>
          </p:nvPr>
        </p:nvCxnSpPr>
        <p:spPr>
          <a:xfrm>
            <a:off x="687070" y="1036320"/>
            <a:ext cx="0" cy="536448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椭圆 10"/>
          <p:cNvSpPr/>
          <p:nvPr>
            <p:custDataLst>
              <p:tags r:id="rId4"/>
            </p:custDataLst>
          </p:nvPr>
        </p:nvSpPr>
        <p:spPr>
          <a:xfrm>
            <a:off x="590550" y="1236980"/>
            <a:ext cx="193040" cy="193040"/>
          </a:xfrm>
          <a:prstGeom prst="ellipse">
            <a:avLst/>
          </a:prstGeom>
          <a:solidFill>
            <a:schemeClr val="accent1"/>
          </a:solidFill>
          <a:ln w="381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7"/>
          <p:cNvSpPr txBox="1"/>
          <p:nvPr>
            <p:custDataLst>
              <p:tags r:id="rId5"/>
            </p:custDataLst>
          </p:nvPr>
        </p:nvSpPr>
        <p:spPr>
          <a:xfrm>
            <a:off x="943610" y="1134745"/>
            <a:ext cx="2105025" cy="398780"/>
          </a:xfrm>
          <a:prstGeom prst="rect">
            <a:avLst/>
          </a:prstGeom>
          <a:noFill/>
        </p:spPr>
        <p:txBody>
          <a:bodyPr wrap="square" rtlCol="0">
            <a:spAutoFit/>
          </a:bodyPr>
          <a:p>
            <a:r>
              <a:rPr lang="zh-CN" altLang="en-US" sz="2000" b="1" dirty="0">
                <a:solidFill>
                  <a:schemeClr val="accent1"/>
                </a:solidFill>
                <a:latin typeface="+mj-ea"/>
                <a:ea typeface="+mj-ea"/>
              </a:rPr>
              <a:t>作者</a:t>
            </a:r>
            <a:r>
              <a:rPr lang="en-US" altLang="zh-CN" sz="2000" b="1" dirty="0">
                <a:solidFill>
                  <a:schemeClr val="accent1"/>
                </a:solidFill>
                <a:latin typeface="+mj-ea"/>
                <a:ea typeface="+mj-ea"/>
              </a:rPr>
              <a:t>1</a:t>
            </a:r>
            <a:endParaRPr lang="en-US" altLang="zh-CN" sz="2000" b="1" dirty="0">
              <a:solidFill>
                <a:schemeClr val="accent1"/>
              </a:solidFill>
              <a:latin typeface="+mj-ea"/>
              <a:ea typeface="+mj-ea"/>
            </a:endParaRPr>
          </a:p>
        </p:txBody>
      </p:sp>
      <p:sp>
        <p:nvSpPr>
          <p:cNvPr id="14" name="矩形 13"/>
          <p:cNvSpPr/>
          <p:nvPr>
            <p:custDataLst>
              <p:tags r:id="rId6"/>
            </p:custDataLst>
          </p:nvPr>
        </p:nvSpPr>
        <p:spPr>
          <a:xfrm>
            <a:off x="943610" y="1479550"/>
            <a:ext cx="10482580" cy="37084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1</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17" name="椭圆 16"/>
          <p:cNvSpPr/>
          <p:nvPr>
            <p:custDataLst>
              <p:tags r:id="rId7"/>
            </p:custDataLst>
          </p:nvPr>
        </p:nvSpPr>
        <p:spPr>
          <a:xfrm>
            <a:off x="590550" y="2306955"/>
            <a:ext cx="193040" cy="193040"/>
          </a:xfrm>
          <a:prstGeom prst="ellipse">
            <a:avLst/>
          </a:prstGeom>
          <a:solidFill>
            <a:schemeClr val="accent1"/>
          </a:solidFill>
          <a:ln w="381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7"/>
          <p:cNvSpPr txBox="1"/>
          <p:nvPr>
            <p:custDataLst>
              <p:tags r:id="rId8"/>
            </p:custDataLst>
          </p:nvPr>
        </p:nvSpPr>
        <p:spPr>
          <a:xfrm>
            <a:off x="943610" y="2204720"/>
            <a:ext cx="2105025" cy="398780"/>
          </a:xfrm>
          <a:prstGeom prst="rect">
            <a:avLst/>
          </a:prstGeom>
          <a:noFill/>
        </p:spPr>
        <p:txBody>
          <a:bodyPr wrap="square" rtlCol="0">
            <a:spAutoFit/>
          </a:bodyPr>
          <a:p>
            <a:r>
              <a:rPr lang="zh-CN" altLang="en-US" sz="2000" b="1" dirty="0">
                <a:solidFill>
                  <a:schemeClr val="accent1"/>
                </a:solidFill>
                <a:latin typeface="+mj-ea"/>
                <a:ea typeface="+mj-ea"/>
              </a:rPr>
              <a:t>作者</a:t>
            </a:r>
            <a:r>
              <a:rPr lang="en-US" altLang="zh-CN" sz="2000" b="1" dirty="0">
                <a:solidFill>
                  <a:schemeClr val="accent1"/>
                </a:solidFill>
                <a:latin typeface="+mj-ea"/>
                <a:ea typeface="+mj-ea"/>
              </a:rPr>
              <a:t>2</a:t>
            </a:r>
            <a:endParaRPr lang="en-US" altLang="zh-CN" sz="2000" b="1" dirty="0">
              <a:solidFill>
                <a:schemeClr val="accent1"/>
              </a:solidFill>
              <a:latin typeface="+mj-ea"/>
              <a:ea typeface="+mj-ea"/>
            </a:endParaRPr>
          </a:p>
        </p:txBody>
      </p:sp>
      <p:sp>
        <p:nvSpPr>
          <p:cNvPr id="19" name="矩形 18"/>
          <p:cNvSpPr/>
          <p:nvPr>
            <p:custDataLst>
              <p:tags r:id="rId9"/>
            </p:custDataLst>
          </p:nvPr>
        </p:nvSpPr>
        <p:spPr>
          <a:xfrm>
            <a:off x="943610" y="2549525"/>
            <a:ext cx="10482580" cy="37084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2</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21" name="椭圆 20"/>
          <p:cNvSpPr/>
          <p:nvPr>
            <p:custDataLst>
              <p:tags r:id="rId10"/>
            </p:custDataLst>
          </p:nvPr>
        </p:nvSpPr>
        <p:spPr>
          <a:xfrm>
            <a:off x="590550" y="3376930"/>
            <a:ext cx="193040" cy="193040"/>
          </a:xfrm>
          <a:prstGeom prst="ellipse">
            <a:avLst/>
          </a:prstGeom>
          <a:solidFill>
            <a:schemeClr val="accent1"/>
          </a:solidFill>
          <a:ln w="381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7"/>
          <p:cNvSpPr txBox="1"/>
          <p:nvPr>
            <p:custDataLst>
              <p:tags r:id="rId11"/>
            </p:custDataLst>
          </p:nvPr>
        </p:nvSpPr>
        <p:spPr>
          <a:xfrm>
            <a:off x="943610" y="3274695"/>
            <a:ext cx="2105025" cy="398780"/>
          </a:xfrm>
          <a:prstGeom prst="rect">
            <a:avLst/>
          </a:prstGeom>
          <a:noFill/>
        </p:spPr>
        <p:txBody>
          <a:bodyPr wrap="square" rtlCol="0">
            <a:spAutoFit/>
          </a:bodyPr>
          <a:p>
            <a:r>
              <a:rPr lang="zh-CN" altLang="en-US" sz="2000" b="1" dirty="0">
                <a:solidFill>
                  <a:schemeClr val="accent1"/>
                </a:solidFill>
                <a:latin typeface="+mj-ea"/>
                <a:ea typeface="+mj-ea"/>
              </a:rPr>
              <a:t>作者</a:t>
            </a:r>
            <a:r>
              <a:rPr lang="en-US" altLang="zh-CN" sz="2000" b="1" dirty="0">
                <a:solidFill>
                  <a:schemeClr val="accent1"/>
                </a:solidFill>
                <a:latin typeface="+mj-ea"/>
                <a:ea typeface="+mj-ea"/>
              </a:rPr>
              <a:t>3</a:t>
            </a:r>
            <a:endParaRPr lang="en-US" altLang="zh-CN" sz="2000" b="1" dirty="0">
              <a:solidFill>
                <a:schemeClr val="accent1"/>
              </a:solidFill>
              <a:latin typeface="+mj-ea"/>
              <a:ea typeface="+mj-ea"/>
            </a:endParaRPr>
          </a:p>
        </p:txBody>
      </p:sp>
      <p:sp>
        <p:nvSpPr>
          <p:cNvPr id="23" name="矩形 22"/>
          <p:cNvSpPr/>
          <p:nvPr>
            <p:custDataLst>
              <p:tags r:id="rId12"/>
            </p:custDataLst>
          </p:nvPr>
        </p:nvSpPr>
        <p:spPr>
          <a:xfrm>
            <a:off x="943610" y="3619500"/>
            <a:ext cx="10482580" cy="37084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3</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4" name="椭圆 3"/>
          <p:cNvSpPr/>
          <p:nvPr>
            <p:custDataLst>
              <p:tags r:id="rId13"/>
            </p:custDataLst>
          </p:nvPr>
        </p:nvSpPr>
        <p:spPr>
          <a:xfrm>
            <a:off x="590550" y="4446270"/>
            <a:ext cx="193040" cy="193040"/>
          </a:xfrm>
          <a:prstGeom prst="ellipse">
            <a:avLst/>
          </a:prstGeom>
          <a:solidFill>
            <a:schemeClr val="accent1"/>
          </a:solidFill>
          <a:ln w="381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7"/>
          <p:cNvSpPr txBox="1"/>
          <p:nvPr>
            <p:custDataLst>
              <p:tags r:id="rId14"/>
            </p:custDataLst>
          </p:nvPr>
        </p:nvSpPr>
        <p:spPr>
          <a:xfrm>
            <a:off x="943610" y="4344035"/>
            <a:ext cx="2105025" cy="398780"/>
          </a:xfrm>
          <a:prstGeom prst="rect">
            <a:avLst/>
          </a:prstGeom>
          <a:noFill/>
        </p:spPr>
        <p:txBody>
          <a:bodyPr wrap="square" rtlCol="0">
            <a:spAutoFit/>
          </a:bodyPr>
          <a:p>
            <a:r>
              <a:rPr lang="zh-CN" altLang="en-US" sz="2000" b="1" dirty="0">
                <a:solidFill>
                  <a:schemeClr val="accent1"/>
                </a:solidFill>
                <a:latin typeface="+mj-ea"/>
                <a:ea typeface="+mj-ea"/>
              </a:rPr>
              <a:t>作者</a:t>
            </a:r>
            <a:r>
              <a:rPr lang="en-US" altLang="zh-CN" sz="2000" b="1" dirty="0">
                <a:solidFill>
                  <a:schemeClr val="accent1"/>
                </a:solidFill>
                <a:latin typeface="+mj-ea"/>
                <a:ea typeface="+mj-ea"/>
              </a:rPr>
              <a:t>4</a:t>
            </a:r>
            <a:endParaRPr lang="en-US" altLang="zh-CN" sz="2000" b="1" dirty="0">
              <a:solidFill>
                <a:schemeClr val="accent1"/>
              </a:solidFill>
              <a:latin typeface="+mj-ea"/>
              <a:ea typeface="+mj-ea"/>
            </a:endParaRPr>
          </a:p>
        </p:txBody>
      </p:sp>
      <p:sp>
        <p:nvSpPr>
          <p:cNvPr id="27" name="矩形 26"/>
          <p:cNvSpPr/>
          <p:nvPr>
            <p:custDataLst>
              <p:tags r:id="rId15"/>
            </p:custDataLst>
          </p:nvPr>
        </p:nvSpPr>
        <p:spPr>
          <a:xfrm>
            <a:off x="943610" y="4688840"/>
            <a:ext cx="10482580" cy="37084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4</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29" name="椭圆 28"/>
          <p:cNvSpPr/>
          <p:nvPr>
            <p:custDataLst>
              <p:tags r:id="rId16"/>
            </p:custDataLst>
          </p:nvPr>
        </p:nvSpPr>
        <p:spPr>
          <a:xfrm>
            <a:off x="590550" y="5515610"/>
            <a:ext cx="193040" cy="193040"/>
          </a:xfrm>
          <a:prstGeom prst="ellipse">
            <a:avLst/>
          </a:prstGeom>
          <a:solidFill>
            <a:schemeClr val="accent1"/>
          </a:solidFill>
          <a:ln w="381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7"/>
          <p:cNvSpPr txBox="1"/>
          <p:nvPr>
            <p:custDataLst>
              <p:tags r:id="rId17"/>
            </p:custDataLst>
          </p:nvPr>
        </p:nvSpPr>
        <p:spPr>
          <a:xfrm>
            <a:off x="943610" y="5413375"/>
            <a:ext cx="2105025" cy="398780"/>
          </a:xfrm>
          <a:prstGeom prst="rect">
            <a:avLst/>
          </a:prstGeom>
          <a:noFill/>
        </p:spPr>
        <p:txBody>
          <a:bodyPr wrap="square" rtlCol="0">
            <a:spAutoFit/>
          </a:bodyPr>
          <a:p>
            <a:r>
              <a:rPr lang="zh-CN" altLang="en-US" sz="2000" b="1" dirty="0">
                <a:solidFill>
                  <a:schemeClr val="accent1"/>
                </a:solidFill>
                <a:latin typeface="+mj-ea"/>
                <a:ea typeface="+mj-ea"/>
              </a:rPr>
              <a:t>作者</a:t>
            </a:r>
            <a:r>
              <a:rPr lang="en-US" altLang="zh-CN" sz="2000" b="1" dirty="0">
                <a:solidFill>
                  <a:schemeClr val="accent1"/>
                </a:solidFill>
                <a:latin typeface="+mj-ea"/>
                <a:ea typeface="+mj-ea"/>
              </a:rPr>
              <a:t>5</a:t>
            </a:r>
            <a:endParaRPr lang="en-US" altLang="zh-CN" sz="2000" b="1" dirty="0">
              <a:solidFill>
                <a:schemeClr val="accent1"/>
              </a:solidFill>
              <a:latin typeface="+mj-ea"/>
              <a:ea typeface="+mj-ea"/>
            </a:endParaRPr>
          </a:p>
        </p:txBody>
      </p:sp>
      <p:sp>
        <p:nvSpPr>
          <p:cNvPr id="31" name="矩形 30"/>
          <p:cNvSpPr/>
          <p:nvPr>
            <p:custDataLst>
              <p:tags r:id="rId18"/>
            </p:custDataLst>
          </p:nvPr>
        </p:nvSpPr>
        <p:spPr>
          <a:xfrm>
            <a:off x="943610" y="5758180"/>
            <a:ext cx="10482580" cy="37084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5</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2"/>
            </p:custDataLst>
          </p:nvPr>
        </p:nvSpPr>
        <p:spPr>
          <a:xfrm>
            <a:off x="507365" y="224155"/>
            <a:ext cx="11356340" cy="398780"/>
          </a:xfrm>
          <a:prstGeom prst="rect">
            <a:avLst/>
          </a:prstGeom>
          <a:noFill/>
        </p:spPr>
        <p:txBody>
          <a:bodyPr wrap="square" rtlCol="0">
            <a:spAutoFit/>
          </a:bodyPr>
          <a:p>
            <a:r>
              <a:rPr lang="zh-CN" altLang="en-US" sz="2000" dirty="0">
                <a:latin typeface="OPPOSans B" panose="00020600040101010101" pitchFamily="18" charset="-122"/>
                <a:ea typeface="OPPOSans B" panose="00020600040101010101" pitchFamily="18" charset="-122"/>
                <a:cs typeface="OPPOSans B" panose="00020600040101010101" pitchFamily="18" charset="-122"/>
              </a:rPr>
              <a:t>二级</a:t>
            </a:r>
            <a:r>
              <a:rPr lang="zh-CN" altLang="en-US" sz="2000" dirty="0">
                <a:latin typeface="OPPOSans B" panose="00020600040101010101" pitchFamily="18" charset="-122"/>
                <a:ea typeface="OPPOSans B" panose="00020600040101010101" pitchFamily="18" charset="-122"/>
                <a:cs typeface="OPPOSans B" panose="00020600040101010101" pitchFamily="18" charset="-122"/>
              </a:rPr>
              <a:t>标题</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cxnSp>
        <p:nvCxnSpPr>
          <p:cNvPr id="3" name="直接连接符 2"/>
          <p:cNvCxnSpPr/>
          <p:nvPr>
            <p:custDataLst>
              <p:tags r:id="rId3"/>
            </p:custDataLst>
          </p:nvPr>
        </p:nvCxnSpPr>
        <p:spPr>
          <a:xfrm>
            <a:off x="687070" y="1036320"/>
            <a:ext cx="0" cy="536448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椭圆 10"/>
          <p:cNvSpPr/>
          <p:nvPr>
            <p:custDataLst>
              <p:tags r:id="rId4"/>
            </p:custDataLst>
          </p:nvPr>
        </p:nvSpPr>
        <p:spPr>
          <a:xfrm>
            <a:off x="590550" y="1236980"/>
            <a:ext cx="193040" cy="193040"/>
          </a:xfrm>
          <a:prstGeom prst="ellipse">
            <a:avLst/>
          </a:prstGeom>
          <a:solidFill>
            <a:schemeClr val="accent1"/>
          </a:solidFill>
          <a:ln w="381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7"/>
          <p:cNvSpPr txBox="1"/>
          <p:nvPr>
            <p:custDataLst>
              <p:tags r:id="rId5"/>
            </p:custDataLst>
          </p:nvPr>
        </p:nvSpPr>
        <p:spPr>
          <a:xfrm>
            <a:off x="943610" y="1134745"/>
            <a:ext cx="2105025" cy="398780"/>
          </a:xfrm>
          <a:prstGeom prst="rect">
            <a:avLst/>
          </a:prstGeom>
          <a:noFill/>
        </p:spPr>
        <p:txBody>
          <a:bodyPr wrap="square" rtlCol="0">
            <a:spAutoFit/>
          </a:bodyPr>
          <a:p>
            <a:r>
              <a:rPr lang="zh-CN" altLang="en-US" sz="2000" b="1" dirty="0">
                <a:solidFill>
                  <a:schemeClr val="accent1"/>
                </a:solidFill>
                <a:latin typeface="+mj-ea"/>
                <a:ea typeface="+mj-ea"/>
              </a:rPr>
              <a:t>作者</a:t>
            </a:r>
            <a:r>
              <a:rPr lang="en-US" altLang="zh-CN" sz="2000" b="1" dirty="0">
                <a:solidFill>
                  <a:schemeClr val="accent1"/>
                </a:solidFill>
                <a:latin typeface="+mj-ea"/>
                <a:ea typeface="+mj-ea"/>
              </a:rPr>
              <a:t>1</a:t>
            </a:r>
            <a:endParaRPr lang="en-US" altLang="zh-CN" sz="2000" b="1" dirty="0">
              <a:solidFill>
                <a:schemeClr val="accent1"/>
              </a:solidFill>
              <a:latin typeface="+mj-ea"/>
              <a:ea typeface="+mj-ea"/>
            </a:endParaRPr>
          </a:p>
        </p:txBody>
      </p:sp>
      <p:sp>
        <p:nvSpPr>
          <p:cNvPr id="14" name="矩形 13"/>
          <p:cNvSpPr/>
          <p:nvPr>
            <p:custDataLst>
              <p:tags r:id="rId6"/>
            </p:custDataLst>
          </p:nvPr>
        </p:nvSpPr>
        <p:spPr>
          <a:xfrm>
            <a:off x="943610" y="1479550"/>
            <a:ext cx="10482580" cy="37084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1</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17" name="椭圆 16"/>
          <p:cNvSpPr/>
          <p:nvPr>
            <p:custDataLst>
              <p:tags r:id="rId7"/>
            </p:custDataLst>
          </p:nvPr>
        </p:nvSpPr>
        <p:spPr>
          <a:xfrm>
            <a:off x="590550" y="2134235"/>
            <a:ext cx="193040" cy="193040"/>
          </a:xfrm>
          <a:prstGeom prst="ellipse">
            <a:avLst/>
          </a:prstGeom>
          <a:solidFill>
            <a:schemeClr val="accent1"/>
          </a:solidFill>
          <a:ln w="381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7"/>
          <p:cNvSpPr txBox="1"/>
          <p:nvPr>
            <p:custDataLst>
              <p:tags r:id="rId8"/>
            </p:custDataLst>
          </p:nvPr>
        </p:nvSpPr>
        <p:spPr>
          <a:xfrm>
            <a:off x="943610" y="2032000"/>
            <a:ext cx="2105025" cy="398780"/>
          </a:xfrm>
          <a:prstGeom prst="rect">
            <a:avLst/>
          </a:prstGeom>
          <a:noFill/>
        </p:spPr>
        <p:txBody>
          <a:bodyPr wrap="square" rtlCol="0">
            <a:spAutoFit/>
          </a:bodyPr>
          <a:p>
            <a:r>
              <a:rPr lang="zh-CN" altLang="en-US" sz="2000" b="1" dirty="0">
                <a:solidFill>
                  <a:schemeClr val="accent1"/>
                </a:solidFill>
                <a:latin typeface="+mj-ea"/>
                <a:ea typeface="+mj-ea"/>
              </a:rPr>
              <a:t>作者</a:t>
            </a:r>
            <a:r>
              <a:rPr lang="en-US" altLang="zh-CN" sz="2000" b="1" dirty="0">
                <a:solidFill>
                  <a:schemeClr val="accent1"/>
                </a:solidFill>
                <a:latin typeface="+mj-ea"/>
                <a:ea typeface="+mj-ea"/>
              </a:rPr>
              <a:t>2</a:t>
            </a:r>
            <a:endParaRPr lang="en-US" altLang="zh-CN" sz="2000" b="1" dirty="0">
              <a:solidFill>
                <a:schemeClr val="accent1"/>
              </a:solidFill>
              <a:latin typeface="+mj-ea"/>
              <a:ea typeface="+mj-ea"/>
            </a:endParaRPr>
          </a:p>
        </p:txBody>
      </p:sp>
      <p:sp>
        <p:nvSpPr>
          <p:cNvPr id="19" name="矩形 18"/>
          <p:cNvSpPr/>
          <p:nvPr>
            <p:custDataLst>
              <p:tags r:id="rId9"/>
            </p:custDataLst>
          </p:nvPr>
        </p:nvSpPr>
        <p:spPr>
          <a:xfrm>
            <a:off x="943610" y="2376805"/>
            <a:ext cx="10482580" cy="37084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2</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21" name="椭圆 20"/>
          <p:cNvSpPr/>
          <p:nvPr>
            <p:custDataLst>
              <p:tags r:id="rId10"/>
            </p:custDataLst>
          </p:nvPr>
        </p:nvSpPr>
        <p:spPr>
          <a:xfrm>
            <a:off x="590550" y="3031490"/>
            <a:ext cx="193040" cy="193040"/>
          </a:xfrm>
          <a:prstGeom prst="ellipse">
            <a:avLst/>
          </a:prstGeom>
          <a:solidFill>
            <a:schemeClr val="accent1"/>
          </a:solidFill>
          <a:ln w="381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7"/>
          <p:cNvSpPr txBox="1"/>
          <p:nvPr>
            <p:custDataLst>
              <p:tags r:id="rId11"/>
            </p:custDataLst>
          </p:nvPr>
        </p:nvSpPr>
        <p:spPr>
          <a:xfrm>
            <a:off x="943610" y="2929255"/>
            <a:ext cx="2105025" cy="398780"/>
          </a:xfrm>
          <a:prstGeom prst="rect">
            <a:avLst/>
          </a:prstGeom>
          <a:noFill/>
        </p:spPr>
        <p:txBody>
          <a:bodyPr wrap="square" rtlCol="0">
            <a:spAutoFit/>
          </a:bodyPr>
          <a:p>
            <a:r>
              <a:rPr lang="zh-CN" altLang="en-US" sz="2000" b="1" dirty="0">
                <a:solidFill>
                  <a:schemeClr val="accent1"/>
                </a:solidFill>
                <a:latin typeface="+mj-ea"/>
                <a:ea typeface="+mj-ea"/>
              </a:rPr>
              <a:t>作者</a:t>
            </a:r>
            <a:r>
              <a:rPr lang="en-US" altLang="zh-CN" sz="2000" b="1" dirty="0">
                <a:solidFill>
                  <a:schemeClr val="accent1"/>
                </a:solidFill>
                <a:latin typeface="+mj-ea"/>
                <a:ea typeface="+mj-ea"/>
              </a:rPr>
              <a:t>3</a:t>
            </a:r>
            <a:endParaRPr lang="en-US" altLang="zh-CN" sz="2000" b="1" dirty="0">
              <a:solidFill>
                <a:schemeClr val="accent1"/>
              </a:solidFill>
              <a:latin typeface="+mj-ea"/>
              <a:ea typeface="+mj-ea"/>
            </a:endParaRPr>
          </a:p>
        </p:txBody>
      </p:sp>
      <p:sp>
        <p:nvSpPr>
          <p:cNvPr id="23" name="矩形 22"/>
          <p:cNvSpPr/>
          <p:nvPr>
            <p:custDataLst>
              <p:tags r:id="rId12"/>
            </p:custDataLst>
          </p:nvPr>
        </p:nvSpPr>
        <p:spPr>
          <a:xfrm>
            <a:off x="943610" y="3274060"/>
            <a:ext cx="10482580" cy="37084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3</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4" name="椭圆 3"/>
          <p:cNvSpPr/>
          <p:nvPr>
            <p:custDataLst>
              <p:tags r:id="rId13"/>
            </p:custDataLst>
          </p:nvPr>
        </p:nvSpPr>
        <p:spPr>
          <a:xfrm>
            <a:off x="590550" y="3928745"/>
            <a:ext cx="193040" cy="193040"/>
          </a:xfrm>
          <a:prstGeom prst="ellipse">
            <a:avLst/>
          </a:prstGeom>
          <a:solidFill>
            <a:schemeClr val="accent1"/>
          </a:solidFill>
          <a:ln w="381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7"/>
          <p:cNvSpPr txBox="1"/>
          <p:nvPr>
            <p:custDataLst>
              <p:tags r:id="rId14"/>
            </p:custDataLst>
          </p:nvPr>
        </p:nvSpPr>
        <p:spPr>
          <a:xfrm>
            <a:off x="943610" y="3826510"/>
            <a:ext cx="2105025" cy="398780"/>
          </a:xfrm>
          <a:prstGeom prst="rect">
            <a:avLst/>
          </a:prstGeom>
          <a:noFill/>
        </p:spPr>
        <p:txBody>
          <a:bodyPr wrap="square" rtlCol="0">
            <a:spAutoFit/>
          </a:bodyPr>
          <a:p>
            <a:r>
              <a:rPr lang="zh-CN" altLang="en-US" sz="2000" b="1" dirty="0">
                <a:solidFill>
                  <a:schemeClr val="accent1"/>
                </a:solidFill>
                <a:latin typeface="+mj-ea"/>
                <a:ea typeface="+mj-ea"/>
              </a:rPr>
              <a:t>作者</a:t>
            </a:r>
            <a:r>
              <a:rPr lang="en-US" altLang="zh-CN" sz="2000" b="1" dirty="0">
                <a:solidFill>
                  <a:schemeClr val="accent1"/>
                </a:solidFill>
                <a:latin typeface="+mj-ea"/>
                <a:ea typeface="+mj-ea"/>
              </a:rPr>
              <a:t>4</a:t>
            </a:r>
            <a:endParaRPr lang="en-US" altLang="zh-CN" sz="2000" b="1" dirty="0">
              <a:solidFill>
                <a:schemeClr val="accent1"/>
              </a:solidFill>
              <a:latin typeface="+mj-ea"/>
              <a:ea typeface="+mj-ea"/>
            </a:endParaRPr>
          </a:p>
        </p:txBody>
      </p:sp>
      <p:sp>
        <p:nvSpPr>
          <p:cNvPr id="27" name="矩形 26"/>
          <p:cNvSpPr/>
          <p:nvPr>
            <p:custDataLst>
              <p:tags r:id="rId15"/>
            </p:custDataLst>
          </p:nvPr>
        </p:nvSpPr>
        <p:spPr>
          <a:xfrm>
            <a:off x="943610" y="4171315"/>
            <a:ext cx="10482580" cy="37084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4</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29" name="椭圆 28"/>
          <p:cNvSpPr/>
          <p:nvPr>
            <p:custDataLst>
              <p:tags r:id="rId16"/>
            </p:custDataLst>
          </p:nvPr>
        </p:nvSpPr>
        <p:spPr>
          <a:xfrm>
            <a:off x="590550" y="4826000"/>
            <a:ext cx="193040" cy="193040"/>
          </a:xfrm>
          <a:prstGeom prst="ellipse">
            <a:avLst/>
          </a:prstGeom>
          <a:solidFill>
            <a:schemeClr val="accent1"/>
          </a:solidFill>
          <a:ln w="381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7"/>
          <p:cNvSpPr txBox="1"/>
          <p:nvPr>
            <p:custDataLst>
              <p:tags r:id="rId17"/>
            </p:custDataLst>
          </p:nvPr>
        </p:nvSpPr>
        <p:spPr>
          <a:xfrm>
            <a:off x="943610" y="4723765"/>
            <a:ext cx="2105025" cy="398780"/>
          </a:xfrm>
          <a:prstGeom prst="rect">
            <a:avLst/>
          </a:prstGeom>
          <a:noFill/>
        </p:spPr>
        <p:txBody>
          <a:bodyPr wrap="square" rtlCol="0">
            <a:spAutoFit/>
          </a:bodyPr>
          <a:p>
            <a:r>
              <a:rPr lang="zh-CN" altLang="en-US" sz="2000" b="1" dirty="0">
                <a:solidFill>
                  <a:schemeClr val="accent1"/>
                </a:solidFill>
                <a:latin typeface="+mj-ea"/>
                <a:ea typeface="+mj-ea"/>
              </a:rPr>
              <a:t>作者</a:t>
            </a:r>
            <a:r>
              <a:rPr lang="en-US" altLang="zh-CN" sz="2000" b="1" dirty="0">
                <a:solidFill>
                  <a:schemeClr val="accent1"/>
                </a:solidFill>
                <a:latin typeface="+mj-ea"/>
                <a:ea typeface="+mj-ea"/>
              </a:rPr>
              <a:t>5</a:t>
            </a:r>
            <a:endParaRPr lang="en-US" altLang="zh-CN" sz="2000" b="1" dirty="0">
              <a:solidFill>
                <a:schemeClr val="accent1"/>
              </a:solidFill>
              <a:latin typeface="+mj-ea"/>
              <a:ea typeface="+mj-ea"/>
            </a:endParaRPr>
          </a:p>
        </p:txBody>
      </p:sp>
      <p:sp>
        <p:nvSpPr>
          <p:cNvPr id="31" name="矩形 30"/>
          <p:cNvSpPr/>
          <p:nvPr>
            <p:custDataLst>
              <p:tags r:id="rId18"/>
            </p:custDataLst>
          </p:nvPr>
        </p:nvSpPr>
        <p:spPr>
          <a:xfrm>
            <a:off x="943610" y="5068570"/>
            <a:ext cx="10482580" cy="37084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5</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33" name="椭圆 32"/>
          <p:cNvSpPr/>
          <p:nvPr>
            <p:custDataLst>
              <p:tags r:id="rId19"/>
            </p:custDataLst>
          </p:nvPr>
        </p:nvSpPr>
        <p:spPr>
          <a:xfrm>
            <a:off x="590550" y="5723255"/>
            <a:ext cx="193040" cy="193040"/>
          </a:xfrm>
          <a:prstGeom prst="ellipse">
            <a:avLst/>
          </a:prstGeom>
          <a:solidFill>
            <a:schemeClr val="accent1"/>
          </a:solidFill>
          <a:ln w="38100" cap="flat" cmpd="sng" algn="ctr">
            <a:solidFill>
              <a:schemeClr val="accent1">
                <a:lumMod val="20000"/>
                <a:lumOff val="8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文本框 7"/>
          <p:cNvSpPr txBox="1"/>
          <p:nvPr>
            <p:custDataLst>
              <p:tags r:id="rId20"/>
            </p:custDataLst>
          </p:nvPr>
        </p:nvSpPr>
        <p:spPr>
          <a:xfrm>
            <a:off x="943610" y="5621020"/>
            <a:ext cx="2105025" cy="398780"/>
          </a:xfrm>
          <a:prstGeom prst="rect">
            <a:avLst/>
          </a:prstGeom>
          <a:noFill/>
        </p:spPr>
        <p:txBody>
          <a:bodyPr wrap="square" rtlCol="0">
            <a:spAutoFit/>
          </a:bodyPr>
          <a:p>
            <a:r>
              <a:rPr lang="zh-CN" altLang="en-US" sz="2000" b="1" dirty="0">
                <a:solidFill>
                  <a:schemeClr val="accent1"/>
                </a:solidFill>
                <a:latin typeface="+mj-ea"/>
                <a:ea typeface="+mj-ea"/>
              </a:rPr>
              <a:t>作者</a:t>
            </a:r>
            <a:r>
              <a:rPr lang="en-US" altLang="zh-CN" sz="2000" b="1" dirty="0">
                <a:solidFill>
                  <a:schemeClr val="accent1"/>
                </a:solidFill>
                <a:latin typeface="+mj-ea"/>
                <a:ea typeface="+mj-ea"/>
              </a:rPr>
              <a:t>6</a:t>
            </a:r>
            <a:endParaRPr lang="en-US" altLang="zh-CN" sz="2000" b="1" dirty="0">
              <a:solidFill>
                <a:schemeClr val="accent1"/>
              </a:solidFill>
              <a:latin typeface="+mj-ea"/>
              <a:ea typeface="+mj-ea"/>
            </a:endParaRPr>
          </a:p>
        </p:txBody>
      </p:sp>
      <p:sp>
        <p:nvSpPr>
          <p:cNvPr id="35" name="矩形 34"/>
          <p:cNvSpPr/>
          <p:nvPr>
            <p:custDataLst>
              <p:tags r:id="rId21"/>
            </p:custDataLst>
          </p:nvPr>
        </p:nvSpPr>
        <p:spPr>
          <a:xfrm>
            <a:off x="943610" y="5965825"/>
            <a:ext cx="10482580" cy="37084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tx1">
                    <a:lumMod val="85000"/>
                    <a:lumOff val="15000"/>
                  </a:schemeClr>
                </a:solidFill>
                <a:uFillTx/>
                <a:latin typeface="微软雅黑" panose="020B0503020204020204" charset="-122"/>
                <a:ea typeface="微软雅黑" panose="020B0503020204020204" charset="-122"/>
              </a:rPr>
              <a:t>句子</a:t>
            </a:r>
            <a:r>
              <a:rPr lang="en-US" altLang="zh-CN" sz="1400" dirty="0">
                <a:solidFill>
                  <a:schemeClr val="tx1">
                    <a:lumMod val="85000"/>
                    <a:lumOff val="15000"/>
                  </a:schemeClr>
                </a:solidFill>
                <a:uFillTx/>
                <a:latin typeface="微软雅黑" panose="020B0503020204020204" charset="-122"/>
                <a:ea typeface="微软雅黑" panose="020B0503020204020204" charset="-122"/>
              </a:rPr>
              <a:t>6</a:t>
            </a:r>
            <a:endParaRPr lang="en-US" altLang="zh-CN"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2"/>
            </p:custDataLst>
          </p:nvPr>
        </p:nvSpPr>
        <p:spPr>
          <a:xfrm>
            <a:off x="507365" y="224155"/>
            <a:ext cx="11356340" cy="398780"/>
          </a:xfrm>
          <a:prstGeom prst="rect">
            <a:avLst/>
          </a:prstGeom>
          <a:noFill/>
        </p:spPr>
        <p:txBody>
          <a:bodyPr wrap="square" rtlCol="0">
            <a:spAutoFit/>
          </a:bodyPr>
          <a:p>
            <a:r>
              <a:rPr lang="zh-CN" altLang="en-US" sz="2000" dirty="0">
                <a:latin typeface="OPPOSans B" panose="00020600040101010101" pitchFamily="18" charset="-122"/>
                <a:ea typeface="OPPOSans B" panose="00020600040101010101" pitchFamily="18" charset="-122"/>
                <a:cs typeface="OPPOSans B" panose="00020600040101010101" pitchFamily="18" charset="-122"/>
              </a:rPr>
              <a:t>二级</a:t>
            </a:r>
            <a:r>
              <a:rPr lang="zh-CN" altLang="en-US" sz="2000" dirty="0">
                <a:latin typeface="OPPOSans B" panose="00020600040101010101" pitchFamily="18" charset="-122"/>
                <a:ea typeface="OPPOSans B" panose="00020600040101010101" pitchFamily="18" charset="-122"/>
                <a:cs typeface="OPPOSans B" panose="00020600040101010101" pitchFamily="18" charset="-122"/>
              </a:rPr>
              <a:t>标题</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pic>
        <p:nvPicPr>
          <p:cNvPr id="74" name="图片 73"/>
          <p:cNvPicPr>
            <a:picLocks noChangeAspect="1"/>
          </p:cNvPicPr>
          <p:nvPr>
            <p:custDataLst>
              <p:tags r:id="rId3"/>
            </p:custDataLst>
          </p:nvPr>
        </p:nvPicPr>
        <p:blipFill>
          <a:blip r:embed="rId4"/>
          <a:stretch>
            <a:fillRect/>
          </a:stretch>
        </p:blipFill>
        <p:spPr>
          <a:xfrm>
            <a:off x="608330" y="1971040"/>
            <a:ext cx="5191125" cy="3119120"/>
          </a:xfrm>
          <a:prstGeom prst="rect">
            <a:avLst/>
          </a:prstGeom>
          <a:noFill/>
          <a:ln w="9525">
            <a:noFill/>
          </a:ln>
        </p:spPr>
      </p:pic>
      <p:sp>
        <p:nvSpPr>
          <p:cNvPr id="78" name="矩形 77"/>
          <p:cNvSpPr/>
          <p:nvPr>
            <p:custDataLst>
              <p:tags r:id="rId5"/>
            </p:custDataLst>
          </p:nvPr>
        </p:nvSpPr>
        <p:spPr>
          <a:xfrm>
            <a:off x="6257290" y="1971040"/>
            <a:ext cx="5094605" cy="1237615"/>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zh-CN" altLang="en-US" sz="1400">
                <a:solidFill>
                  <a:schemeClr val="accent1">
                    <a:lumMod val="50000"/>
                  </a:schemeClr>
                </a:solidFill>
                <a:uFillTx/>
                <a:latin typeface="微软雅黑" panose="020B0503020204020204" charset="-122"/>
                <a:ea typeface="微软雅黑" panose="020B0503020204020204" charset="-122"/>
              </a:rPr>
              <a:t>句子</a:t>
            </a:r>
            <a:r>
              <a:rPr lang="en-US" altLang="zh-CN" sz="1400">
                <a:solidFill>
                  <a:schemeClr val="accent1">
                    <a:lumMod val="50000"/>
                  </a:schemeClr>
                </a:solidFill>
                <a:uFillTx/>
                <a:latin typeface="微软雅黑" panose="020B0503020204020204" charset="-122"/>
                <a:ea typeface="微软雅黑" panose="020B0503020204020204" charset="-122"/>
              </a:rPr>
              <a:t>1</a:t>
            </a:r>
            <a:endParaRPr lang="en-US" altLang="zh-CN" sz="1400">
              <a:solidFill>
                <a:schemeClr val="accent1">
                  <a:lumMod val="50000"/>
                </a:schemeClr>
              </a:solidFill>
              <a:uFillTx/>
              <a:latin typeface="微软雅黑" panose="020B0503020204020204" charset="-122"/>
              <a:ea typeface="微软雅黑" panose="020B0503020204020204" charset="-122"/>
            </a:endParaRP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a:solidFill>
                  <a:schemeClr val="accent1">
                    <a:lumMod val="50000"/>
                  </a:schemeClr>
                </a:solidFill>
                <a:uFillTx/>
                <a:latin typeface="微软雅黑" panose="020B0503020204020204" charset="-122"/>
                <a:ea typeface="微软雅黑" panose="020B0503020204020204" charset="-122"/>
              </a:rPr>
              <a:t>句子</a:t>
            </a:r>
            <a:r>
              <a:rPr lang="en-US" altLang="zh-CN" sz="1400">
                <a:solidFill>
                  <a:schemeClr val="accent1">
                    <a:lumMod val="50000"/>
                  </a:schemeClr>
                </a:solidFill>
                <a:uFillTx/>
                <a:latin typeface="微软雅黑" panose="020B0503020204020204" charset="-122"/>
                <a:ea typeface="微软雅黑" panose="020B0503020204020204" charset="-122"/>
              </a:rPr>
              <a:t>2</a:t>
            </a:r>
            <a:endParaRPr lang="en-US" altLang="zh-CN" sz="1400">
              <a:solidFill>
                <a:schemeClr val="accent1">
                  <a:lumMod val="50000"/>
                </a:schemeClr>
              </a:solidFill>
              <a:uFillTx/>
              <a:latin typeface="微软雅黑" panose="020B0503020204020204" charset="-122"/>
              <a:ea typeface="微软雅黑" panose="020B0503020204020204" charset="-122"/>
            </a:endParaRP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a:solidFill>
                  <a:schemeClr val="accent1">
                    <a:lumMod val="50000"/>
                  </a:schemeClr>
                </a:solidFill>
                <a:uFillTx/>
                <a:latin typeface="微软雅黑" panose="020B0503020204020204" charset="-122"/>
                <a:ea typeface="微软雅黑" panose="020B0503020204020204" charset="-122"/>
              </a:rPr>
              <a:t>句子</a:t>
            </a:r>
            <a:r>
              <a:rPr lang="en-US" altLang="zh-CN" sz="1400">
                <a:solidFill>
                  <a:schemeClr val="accent1">
                    <a:lumMod val="50000"/>
                  </a:schemeClr>
                </a:solidFill>
                <a:uFillTx/>
                <a:latin typeface="微软雅黑" panose="020B0503020204020204" charset="-122"/>
                <a:ea typeface="微软雅黑" panose="020B0503020204020204" charset="-122"/>
              </a:rPr>
              <a:t>3</a:t>
            </a:r>
            <a:endParaRPr lang="en-US" altLang="zh-CN" sz="1400">
              <a:solidFill>
                <a:schemeClr val="accent1">
                  <a:lumMod val="50000"/>
                </a:schemeClr>
              </a:solidFill>
              <a:uFillTx/>
              <a:latin typeface="微软雅黑" panose="020B0503020204020204" charset="-122"/>
              <a:ea typeface="微软雅黑" panose="020B0503020204020204" charset="-122"/>
            </a:endParaRPr>
          </a:p>
        </p:txBody>
      </p:sp>
      <p:sp>
        <p:nvSpPr>
          <p:cNvPr id="81" name="矩形 80"/>
          <p:cNvSpPr/>
          <p:nvPr>
            <p:custDataLst>
              <p:tags r:id="rId6"/>
            </p:custDataLst>
          </p:nvPr>
        </p:nvSpPr>
        <p:spPr>
          <a:xfrm>
            <a:off x="608330" y="5389880"/>
            <a:ext cx="5094605" cy="370840"/>
          </a:xfrm>
          <a:prstGeom prst="rect">
            <a:avLst/>
          </a:prstGeom>
        </p:spPr>
        <p:txBody>
          <a:bodyPr wrap="square">
            <a:spAutoFit/>
          </a:bodyPr>
          <a:p>
            <a:pPr indent="0" algn="ctr">
              <a:lnSpc>
                <a:spcPct val="130000"/>
              </a:lnSpc>
              <a:spcBef>
                <a:spcPts val="600"/>
              </a:spcBef>
              <a:spcAft>
                <a:spcPts val="600"/>
              </a:spcAft>
              <a:buClr>
                <a:srgbClr val="1B3868"/>
              </a:buClr>
              <a:buFont typeface="Wingdings" panose="05000000000000000000" charset="0"/>
              <a:buNone/>
            </a:pPr>
            <a:r>
              <a:rPr lang="zh-CN" altLang="en-US" sz="1400" b="1">
                <a:solidFill>
                  <a:schemeClr val="accent1">
                    <a:lumMod val="50000"/>
                  </a:schemeClr>
                </a:solidFill>
                <a:uFillTx/>
                <a:latin typeface="微软雅黑" panose="020B0503020204020204" charset="-122"/>
                <a:ea typeface="微软雅黑" panose="020B0503020204020204" charset="-122"/>
              </a:rPr>
              <a:t>图</a:t>
            </a:r>
            <a:r>
              <a:rPr lang="zh-CN" altLang="en-US" sz="1400" b="1">
                <a:solidFill>
                  <a:schemeClr val="accent1">
                    <a:lumMod val="50000"/>
                  </a:schemeClr>
                </a:solidFill>
                <a:uFillTx/>
                <a:latin typeface="微软雅黑" panose="020B0503020204020204" charset="-122"/>
                <a:ea typeface="微软雅黑" panose="020B0503020204020204" charset="-122"/>
              </a:rPr>
              <a:t>标题</a:t>
            </a:r>
            <a:endParaRPr lang="zh-CN" altLang="en-US" sz="1400" b="1">
              <a:solidFill>
                <a:schemeClr val="accent1">
                  <a:lumMod val="50000"/>
                </a:schemeClr>
              </a:solidFill>
              <a:uFillTx/>
              <a:latin typeface="微软雅黑" panose="020B0503020204020204" charset="-122"/>
              <a:ea typeface="微软雅黑" panose="020B0503020204020204" charset="-122"/>
            </a:endParaRPr>
          </a:p>
        </p:txBody>
      </p:sp>
      <p:sp>
        <p:nvSpPr>
          <p:cNvPr id="4" name="矩形: 圆角 3"/>
          <p:cNvSpPr/>
          <p:nvPr>
            <p:custDataLst>
              <p:tags r:id="rId7"/>
            </p:custDataLst>
          </p:nvPr>
        </p:nvSpPr>
        <p:spPr>
          <a:xfrm>
            <a:off x="608330" y="1263015"/>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b="1" spc="300">
                <a:latin typeface="+mj-ea"/>
                <a:ea typeface="+mj-ea"/>
              </a:rPr>
              <a:t>关键词</a:t>
            </a:r>
            <a:endParaRPr lang="zh-CN" altLang="en-US" b="1" spc="30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2"/>
            </p:custDataLst>
          </p:nvPr>
        </p:nvSpPr>
        <p:spPr>
          <a:xfrm>
            <a:off x="507365" y="224155"/>
            <a:ext cx="11356340" cy="398780"/>
          </a:xfrm>
          <a:prstGeom prst="rect">
            <a:avLst/>
          </a:prstGeom>
          <a:noFill/>
        </p:spPr>
        <p:txBody>
          <a:bodyPr wrap="square" rtlCol="0">
            <a:spAutoFit/>
          </a:bodyPr>
          <a:p>
            <a:r>
              <a:rPr lang="zh-CN" altLang="en-US" sz="2000" dirty="0">
                <a:latin typeface="OPPOSans B" panose="00020600040101010101" pitchFamily="18" charset="-122"/>
                <a:ea typeface="OPPOSans B" panose="00020600040101010101" pitchFamily="18" charset="-122"/>
                <a:cs typeface="OPPOSans B" panose="00020600040101010101" pitchFamily="18" charset="-122"/>
              </a:rPr>
              <a:t>利率市场化对银行盈利能力的影响机制分析</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pic>
        <p:nvPicPr>
          <p:cNvPr id="74" name="图片 73"/>
          <p:cNvPicPr>
            <a:picLocks noChangeAspect="1"/>
          </p:cNvPicPr>
          <p:nvPr>
            <p:custDataLst>
              <p:tags r:id="rId3"/>
            </p:custDataLst>
          </p:nvPr>
        </p:nvPicPr>
        <p:blipFill>
          <a:blip r:embed="rId4"/>
          <a:stretch>
            <a:fillRect/>
          </a:stretch>
        </p:blipFill>
        <p:spPr>
          <a:xfrm>
            <a:off x="608330" y="1127760"/>
            <a:ext cx="5191125" cy="3119120"/>
          </a:xfrm>
          <a:prstGeom prst="rect">
            <a:avLst/>
          </a:prstGeom>
          <a:noFill/>
          <a:ln w="9525">
            <a:noFill/>
          </a:ln>
        </p:spPr>
      </p:pic>
      <p:sp>
        <p:nvSpPr>
          <p:cNvPr id="78" name="矩形 77"/>
          <p:cNvSpPr/>
          <p:nvPr>
            <p:custDataLst>
              <p:tags r:id="rId5"/>
            </p:custDataLst>
          </p:nvPr>
        </p:nvSpPr>
        <p:spPr>
          <a:xfrm>
            <a:off x="608330" y="4891405"/>
            <a:ext cx="5094605" cy="1209675"/>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lang="en-US" altLang="zh-CN" sz="1400">
                <a:solidFill>
                  <a:schemeClr val="accent1">
                    <a:lumMod val="50000"/>
                  </a:schemeClr>
                </a:solidFill>
                <a:uFillTx/>
                <a:latin typeface="微软雅黑" panose="020B0503020204020204" charset="-122"/>
                <a:ea typeface="微软雅黑" panose="020B0503020204020204" charset="-122"/>
              </a:rPr>
              <a:t>通过调查上市商业银行近十年的净息差比，这一数据是通过利息净收入与银行的全部生息资产做比得到的，用于衡量银行生息资产的报酬率，通过下图的走势，我们可以看出，近年来商业银行的利息收入的水平总体呈现下降的趋势。</a:t>
            </a:r>
            <a:endParaRPr lang="en-US" altLang="zh-CN" sz="1400">
              <a:solidFill>
                <a:schemeClr val="accent1">
                  <a:lumMod val="50000"/>
                </a:schemeClr>
              </a:solidFill>
              <a:uFillTx/>
              <a:latin typeface="微软雅黑" panose="020B0503020204020204" charset="-122"/>
              <a:ea typeface="微软雅黑" panose="020B0503020204020204" charset="-122"/>
            </a:endParaRPr>
          </a:p>
        </p:txBody>
      </p:sp>
      <p:sp>
        <p:nvSpPr>
          <p:cNvPr id="81" name="矩形 80"/>
          <p:cNvSpPr/>
          <p:nvPr>
            <p:custDataLst>
              <p:tags r:id="rId6"/>
            </p:custDataLst>
          </p:nvPr>
        </p:nvSpPr>
        <p:spPr>
          <a:xfrm>
            <a:off x="608330" y="4338320"/>
            <a:ext cx="5094605" cy="370840"/>
          </a:xfrm>
          <a:prstGeom prst="rect">
            <a:avLst/>
          </a:prstGeom>
        </p:spPr>
        <p:txBody>
          <a:bodyPr wrap="square">
            <a:spAutoFit/>
          </a:bodyPr>
          <a:p>
            <a:pPr indent="0" algn="ctr">
              <a:lnSpc>
                <a:spcPct val="130000"/>
              </a:lnSpc>
              <a:spcBef>
                <a:spcPts val="600"/>
              </a:spcBef>
              <a:spcAft>
                <a:spcPts val="600"/>
              </a:spcAft>
              <a:buClr>
                <a:srgbClr val="1B3868"/>
              </a:buClr>
              <a:buFont typeface="Wingdings" panose="05000000000000000000" charset="0"/>
              <a:buNone/>
            </a:pPr>
            <a:r>
              <a:rPr sz="1400" b="1">
                <a:solidFill>
                  <a:schemeClr val="accent1">
                    <a:lumMod val="50000"/>
                  </a:schemeClr>
                </a:solidFill>
                <a:uFillTx/>
                <a:latin typeface="微软雅黑" panose="020B0503020204020204" charset="-122"/>
                <a:ea typeface="微软雅黑" panose="020B0503020204020204" charset="-122"/>
              </a:rPr>
              <a:t>图3-1  样本商业银行净息差平均值 数据来源：Wind数据库</a:t>
            </a:r>
            <a:endParaRPr sz="1400" b="1">
              <a:solidFill>
                <a:schemeClr val="accent1">
                  <a:lumMod val="50000"/>
                </a:schemeClr>
              </a:solidFill>
              <a:uFillTx/>
              <a:latin typeface="微软雅黑" panose="020B0503020204020204" charset="-122"/>
              <a:ea typeface="微软雅黑" panose="020B0503020204020204" charset="-122"/>
            </a:endParaRPr>
          </a:p>
        </p:txBody>
      </p:sp>
      <p:pic>
        <p:nvPicPr>
          <p:cNvPr id="77" name="图片 2"/>
          <p:cNvPicPr>
            <a:picLocks noChangeAspect="1"/>
          </p:cNvPicPr>
          <p:nvPr>
            <p:custDataLst>
              <p:tags r:id="rId7"/>
            </p:custDataLst>
          </p:nvPr>
        </p:nvPicPr>
        <p:blipFill>
          <a:blip r:embed="rId8"/>
          <a:stretch>
            <a:fillRect/>
          </a:stretch>
        </p:blipFill>
        <p:spPr>
          <a:xfrm>
            <a:off x="6277610" y="1127760"/>
            <a:ext cx="5205095" cy="3119120"/>
          </a:xfrm>
          <a:prstGeom prst="rect">
            <a:avLst/>
          </a:prstGeom>
          <a:noFill/>
          <a:ln w="9525">
            <a:noFill/>
          </a:ln>
        </p:spPr>
      </p:pic>
      <p:sp>
        <p:nvSpPr>
          <p:cNvPr id="79" name="矩形 78"/>
          <p:cNvSpPr/>
          <p:nvPr>
            <p:custDataLst>
              <p:tags r:id="rId9"/>
            </p:custDataLst>
          </p:nvPr>
        </p:nvSpPr>
        <p:spPr>
          <a:xfrm>
            <a:off x="6277610" y="4891405"/>
            <a:ext cx="5094605" cy="929640"/>
          </a:xfrm>
          <a:prstGeom prst="rect">
            <a:avLst/>
          </a:prstGeom>
        </p:spPr>
        <p:txBody>
          <a:bodyPr wrap="square">
            <a:spAutoFit/>
          </a:bodyPr>
          <a:p>
            <a:pPr marL="285750" indent="-285750">
              <a:lnSpc>
                <a:spcPct val="130000"/>
              </a:lnSpc>
              <a:spcBef>
                <a:spcPts val="600"/>
              </a:spcBef>
              <a:spcAft>
                <a:spcPts val="600"/>
              </a:spcAft>
              <a:buClr>
                <a:srgbClr val="1B3868"/>
              </a:buClr>
              <a:buFont typeface="Wingdings" panose="05000000000000000000" charset="0"/>
              <a:buChar char="u"/>
            </a:pPr>
            <a:r>
              <a:rPr sz="1400">
                <a:solidFill>
                  <a:schemeClr val="accent1">
                    <a:lumMod val="50000"/>
                  </a:schemeClr>
                </a:solidFill>
                <a:uFillTx/>
                <a:latin typeface="微软雅黑" panose="020B0503020204020204" charset="-122"/>
                <a:ea typeface="微软雅黑" panose="020B0503020204020204" charset="-122"/>
              </a:rPr>
              <a:t>通过对商业银行近十年非利息收入占比的数据进行整理，可以看出银行这一指标的不断上升，也体现了利率市场化对于银行收入结构的改变。</a:t>
            </a:r>
            <a:endParaRPr lang="en-US" altLang="zh-CN" sz="1400">
              <a:solidFill>
                <a:schemeClr val="accent1">
                  <a:lumMod val="50000"/>
                </a:schemeClr>
              </a:solidFill>
              <a:uFillTx/>
              <a:latin typeface="微软雅黑" panose="020B0503020204020204" charset="-122"/>
              <a:ea typeface="微软雅黑" panose="020B0503020204020204" charset="-122"/>
            </a:endParaRPr>
          </a:p>
        </p:txBody>
      </p:sp>
      <p:sp>
        <p:nvSpPr>
          <p:cNvPr id="82" name="矩形 81"/>
          <p:cNvSpPr/>
          <p:nvPr>
            <p:custDataLst>
              <p:tags r:id="rId10"/>
            </p:custDataLst>
          </p:nvPr>
        </p:nvSpPr>
        <p:spPr>
          <a:xfrm>
            <a:off x="6277610" y="4338320"/>
            <a:ext cx="5094605" cy="650240"/>
          </a:xfrm>
          <a:prstGeom prst="rect">
            <a:avLst/>
          </a:prstGeom>
        </p:spPr>
        <p:txBody>
          <a:bodyPr wrap="square">
            <a:spAutoFit/>
          </a:bodyPr>
          <a:p>
            <a:pPr indent="0" algn="ctr">
              <a:lnSpc>
                <a:spcPct val="130000"/>
              </a:lnSpc>
              <a:spcBef>
                <a:spcPts val="600"/>
              </a:spcBef>
              <a:spcAft>
                <a:spcPts val="600"/>
              </a:spcAft>
              <a:buClr>
                <a:srgbClr val="1B3868"/>
              </a:buClr>
              <a:buFont typeface="Wingdings" panose="05000000000000000000" charset="0"/>
              <a:buNone/>
            </a:pPr>
            <a:r>
              <a:rPr sz="1400" b="1">
                <a:solidFill>
                  <a:schemeClr val="accent1">
                    <a:lumMod val="50000"/>
                  </a:schemeClr>
                </a:solidFill>
                <a:uFillTx/>
                <a:latin typeface="微软雅黑" panose="020B0503020204020204" charset="-122"/>
                <a:ea typeface="微软雅黑" panose="020B0503020204020204" charset="-122"/>
              </a:rPr>
              <a:t>图3-2  样本商业银行非利息收入占比平均值 数据来源：Wind数据库</a:t>
            </a:r>
            <a:endParaRPr sz="1400" b="1">
              <a:solidFill>
                <a:schemeClr val="accent1">
                  <a:lumMod val="50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2"/>
            </p:custDataLst>
          </p:nvPr>
        </p:nvSpPr>
        <p:spPr>
          <a:xfrm>
            <a:off x="507365" y="224155"/>
            <a:ext cx="11356340" cy="398780"/>
          </a:xfrm>
          <a:prstGeom prst="rect">
            <a:avLst/>
          </a:prstGeom>
          <a:noFill/>
        </p:spPr>
        <p:txBody>
          <a:bodyPr wrap="square" rtlCol="0">
            <a:spAutoFit/>
          </a:bodyPr>
          <a:p>
            <a:r>
              <a:rPr lang="zh-CN" altLang="en-US" sz="2000" dirty="0">
                <a:latin typeface="OPPOSans B" panose="00020600040101010101" pitchFamily="18" charset="-122"/>
                <a:ea typeface="OPPOSans B" panose="00020600040101010101" pitchFamily="18" charset="-122"/>
                <a:cs typeface="OPPOSans B" panose="00020600040101010101" pitchFamily="18" charset="-122"/>
              </a:rPr>
              <a:t>二级</a:t>
            </a:r>
            <a:r>
              <a:rPr lang="zh-CN" altLang="en-US" sz="2000" dirty="0">
                <a:latin typeface="OPPOSans B" panose="00020600040101010101" pitchFamily="18" charset="-122"/>
                <a:ea typeface="OPPOSans B" panose="00020600040101010101" pitchFamily="18" charset="-122"/>
                <a:cs typeface="OPPOSans B" panose="00020600040101010101" pitchFamily="18" charset="-122"/>
              </a:rPr>
              <a:t>标题</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graphicFrame>
        <p:nvGraphicFramePr>
          <p:cNvPr id="7" name="表格 6"/>
          <p:cNvGraphicFramePr/>
          <p:nvPr>
            <p:custDataLst>
              <p:tags r:id="rId3"/>
            </p:custDataLst>
          </p:nvPr>
        </p:nvGraphicFramePr>
        <p:xfrm>
          <a:off x="589915" y="1661160"/>
          <a:ext cx="11071225" cy="4572000"/>
        </p:xfrm>
        <a:graphic>
          <a:graphicData uri="http://schemas.openxmlformats.org/drawingml/2006/table">
            <a:tbl>
              <a:tblPr firstRow="1" bandRow="1">
                <a:tableStyleId>{5C22544A-7EE6-4342-B048-85BDC9FD1C3A}</a:tableStyleId>
              </a:tblPr>
              <a:tblGrid>
                <a:gridCol w="3260090"/>
                <a:gridCol w="2132965"/>
                <a:gridCol w="2132965"/>
                <a:gridCol w="3545205"/>
              </a:tblGrid>
              <a:tr h="381000">
                <a:tc>
                  <a:txBody>
                    <a:bodyPr/>
                    <a:p>
                      <a:pPr algn="ctr">
                        <a:buNone/>
                      </a:pPr>
                      <a:r>
                        <a:rPr lang="zh-CN" altLang="en-US" b="1">
                          <a:latin typeface="微软雅黑" panose="020B0503020204020204" charset="-122"/>
                          <a:ea typeface="微软雅黑" panose="020B0503020204020204" charset="-122"/>
                        </a:rPr>
                        <a:t>变量类型</a:t>
                      </a:r>
                      <a:endParaRPr lang="zh-CN" altLang="en-US" b="1">
                        <a:latin typeface="微软雅黑" panose="020B0503020204020204" charset="-122"/>
                        <a:ea typeface="微软雅黑" panose="020B0503020204020204" charset="-122"/>
                      </a:endParaRPr>
                    </a:p>
                  </a:txBody>
                  <a:tcPr/>
                </a:tc>
                <a:tc>
                  <a:txBody>
                    <a:bodyPr/>
                    <a:p>
                      <a:pPr algn="ctr">
                        <a:buNone/>
                      </a:pPr>
                      <a:r>
                        <a:rPr lang="zh-CN" altLang="en-US" b="1">
                          <a:latin typeface="微软雅黑" panose="020B0503020204020204" charset="-122"/>
                          <a:ea typeface="微软雅黑" panose="020B0503020204020204" charset="-122"/>
                        </a:rPr>
                        <a:t>变量</a:t>
                      </a:r>
                      <a:r>
                        <a:rPr lang="zh-CN" altLang="en-US" b="1">
                          <a:latin typeface="微软雅黑" panose="020B0503020204020204" charset="-122"/>
                          <a:ea typeface="微软雅黑" panose="020B0503020204020204" charset="-122"/>
                        </a:rPr>
                        <a:t>名称</a:t>
                      </a:r>
                      <a:endParaRPr lang="zh-CN" altLang="en-US" b="1">
                        <a:latin typeface="微软雅黑" panose="020B0503020204020204" charset="-122"/>
                        <a:ea typeface="微软雅黑" panose="020B0503020204020204" charset="-122"/>
                      </a:endParaRPr>
                    </a:p>
                  </a:txBody>
                  <a:tcPr/>
                </a:tc>
                <a:tc>
                  <a:txBody>
                    <a:bodyPr/>
                    <a:p>
                      <a:pPr algn="ctr">
                        <a:buNone/>
                      </a:pPr>
                      <a:r>
                        <a:rPr lang="zh-CN" altLang="en-US" b="1">
                          <a:latin typeface="微软雅黑" panose="020B0503020204020204" charset="-122"/>
                          <a:ea typeface="微软雅黑" panose="020B0503020204020204" charset="-122"/>
                        </a:rPr>
                        <a:t>符号</a:t>
                      </a:r>
                      <a:endParaRPr lang="zh-CN" altLang="en-US" b="1">
                        <a:latin typeface="微软雅黑" panose="020B0503020204020204" charset="-122"/>
                        <a:ea typeface="微软雅黑" panose="020B0503020204020204" charset="-122"/>
                      </a:endParaRPr>
                    </a:p>
                  </a:txBody>
                  <a:tcPr/>
                </a:tc>
                <a:tc>
                  <a:txBody>
                    <a:bodyPr/>
                    <a:p>
                      <a:pPr algn="ctr">
                        <a:buNone/>
                      </a:pPr>
                      <a:r>
                        <a:rPr lang="zh-CN" altLang="en-US" b="1">
                          <a:latin typeface="微软雅黑" panose="020B0503020204020204" charset="-122"/>
                          <a:ea typeface="微软雅黑" panose="020B0503020204020204" charset="-122"/>
                        </a:rPr>
                        <a:t>定义</a:t>
                      </a:r>
                      <a:endParaRPr lang="zh-CN" altLang="en-US" b="1">
                        <a:latin typeface="微软雅黑" panose="020B0503020204020204" charset="-122"/>
                        <a:ea typeface="微软雅黑" panose="020B0503020204020204" charset="-122"/>
                      </a:endParaRPr>
                    </a:p>
                  </a:txBody>
                  <a:tcPr/>
                </a:tc>
              </a:tr>
              <a:tr h="381000">
                <a:tc>
                  <a:txBody>
                    <a:bodyPr/>
                    <a:p>
                      <a:pPr algn="ctr">
                        <a:buNone/>
                      </a:pPr>
                      <a:r>
                        <a:rPr lang="zh-CN" altLang="en-US">
                          <a:latin typeface="微软雅黑" panose="020B0503020204020204" charset="-122"/>
                          <a:ea typeface="微软雅黑" panose="020B0503020204020204" charset="-122"/>
                        </a:rPr>
                        <a:t>被解释</a:t>
                      </a:r>
                      <a:r>
                        <a:rPr lang="zh-CN" altLang="en-US">
                          <a:latin typeface="微软雅黑" panose="020B0503020204020204" charset="-122"/>
                          <a:ea typeface="微软雅黑" panose="020B0503020204020204" charset="-122"/>
                        </a:rPr>
                        <a:t>变量</a:t>
                      </a: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总资产</a:t>
                      </a:r>
                      <a:r>
                        <a:rPr lang="zh-CN" altLang="en-US">
                          <a:latin typeface="微软雅黑" panose="020B0503020204020204" charset="-122"/>
                          <a:ea typeface="微软雅黑" panose="020B0503020204020204" charset="-122"/>
                        </a:rPr>
                        <a:t>收益率</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ROA</a:t>
                      </a:r>
                      <a:endParaRPr lang="en-US" altLang="zh-CN">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净利润</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资产</a:t>
                      </a:r>
                      <a:r>
                        <a:rPr lang="zh-CN" altLang="en-US">
                          <a:latin typeface="微软雅黑" panose="020B0503020204020204" charset="-122"/>
                          <a:ea typeface="微软雅黑" panose="020B0503020204020204" charset="-122"/>
                        </a:rPr>
                        <a:t>总额</a:t>
                      </a:r>
                      <a:endParaRPr lang="zh-CN" altLang="en-US">
                        <a:latin typeface="微软雅黑" panose="020B0503020204020204" charset="-122"/>
                        <a:ea typeface="微软雅黑" panose="020B0503020204020204" charset="-122"/>
                      </a:endParaRPr>
                    </a:p>
                  </a:txBody>
                  <a:tcPr/>
                </a:tc>
              </a:tr>
              <a:tr h="381000">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净资产</a:t>
                      </a:r>
                      <a:r>
                        <a:rPr lang="zh-CN" altLang="en-US">
                          <a:latin typeface="微软雅黑" panose="020B0503020204020204" charset="-122"/>
                          <a:ea typeface="微软雅黑" panose="020B0503020204020204" charset="-122"/>
                        </a:rPr>
                        <a:t>收益率</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ROE</a:t>
                      </a:r>
                      <a:endParaRPr lang="en-US" altLang="zh-CN">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净利润</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权益</a:t>
                      </a:r>
                      <a:r>
                        <a:rPr lang="zh-CN" altLang="en-US">
                          <a:latin typeface="微软雅黑" panose="020B0503020204020204" charset="-122"/>
                          <a:ea typeface="微软雅黑" panose="020B0503020204020204" charset="-122"/>
                        </a:rPr>
                        <a:t>总额</a:t>
                      </a:r>
                      <a:endParaRPr lang="zh-CN" altLang="en-US">
                        <a:latin typeface="微软雅黑" panose="020B0503020204020204" charset="-122"/>
                        <a:ea typeface="微软雅黑" panose="020B0503020204020204" charset="-122"/>
                      </a:endParaRPr>
                    </a:p>
                  </a:txBody>
                  <a:tcPr/>
                </a:tc>
              </a:tr>
              <a:tr h="381000">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r>
                        <a:rPr lang="zh-CN" altLang="en-US">
                          <a:latin typeface="微软雅黑" panose="020B0503020204020204" charset="-122"/>
                          <a:ea typeface="微软雅黑" panose="020B0503020204020204" charset="-122"/>
                        </a:rPr>
                        <a:t>净息差</a:t>
                      </a:r>
                      <a:r>
                        <a:rPr lang="zh-CN" altLang="en-US">
                          <a:latin typeface="微软雅黑" panose="020B0503020204020204" charset="-122"/>
                          <a:ea typeface="微软雅黑" panose="020B0503020204020204" charset="-122"/>
                        </a:rPr>
                        <a:t>比</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NIM</a:t>
                      </a:r>
                      <a:endParaRPr lang="en-US" altLang="zh-CN">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txBody>
                  <a:tcPr/>
                </a:tc>
              </a:tr>
              <a:tr h="381000">
                <a:tc>
                  <a:txBody>
                    <a:bodyPr/>
                    <a:p>
                      <a:pPr algn="ctr">
                        <a:buNone/>
                      </a:pPr>
                      <a:r>
                        <a:rPr lang="zh-CN" altLang="en-US">
                          <a:latin typeface="微软雅黑" panose="020B0503020204020204" charset="-122"/>
                          <a:ea typeface="微软雅黑" panose="020B0503020204020204" charset="-122"/>
                        </a:rPr>
                        <a:t>解释</a:t>
                      </a:r>
                      <a:r>
                        <a:rPr lang="zh-CN" altLang="en-US">
                          <a:latin typeface="微软雅黑" panose="020B0503020204020204" charset="-122"/>
                          <a:ea typeface="微软雅黑" panose="020B0503020204020204" charset="-122"/>
                        </a:rPr>
                        <a:t>变量</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r>
              <a:tr h="381000">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r>
              <a:tr h="381000">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r>
              <a:tr h="381000">
                <a:tc>
                  <a:txBody>
                    <a:bodyPr/>
                    <a:p>
                      <a:pPr algn="ctr">
                        <a:buNone/>
                      </a:pPr>
                      <a:r>
                        <a:rPr lang="zh-CN" altLang="en-US">
                          <a:latin typeface="微软雅黑" panose="020B0503020204020204" charset="-122"/>
                          <a:ea typeface="微软雅黑" panose="020B0503020204020204" charset="-122"/>
                        </a:rPr>
                        <a:t>控制</a:t>
                      </a:r>
                      <a:r>
                        <a:rPr lang="zh-CN" altLang="en-US">
                          <a:latin typeface="微软雅黑" panose="020B0503020204020204" charset="-122"/>
                          <a:ea typeface="微软雅黑" panose="020B0503020204020204" charset="-122"/>
                        </a:rPr>
                        <a:t>变量</a:t>
                      </a:r>
                      <a:endParaRPr lang="zh-CN" altLang="en-US">
                        <a:latin typeface="微软雅黑" panose="020B0503020204020204" charset="-122"/>
                        <a:ea typeface="微软雅黑" panose="020B0503020204020204" charset="-122"/>
                      </a:endParaRPr>
                    </a:p>
                  </a:txBody>
                  <a:tcPr/>
                </a:tc>
                <a:tc>
                  <a:txBody>
                    <a:bodyPr/>
                    <a:p>
                      <a:pPr algn="ctr">
                        <a:buNone/>
                      </a:pP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r>
              <a:tr h="381000">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r>
              <a:tr h="381000">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r>
              <a:tr h="381000">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r>
              <a:tr h="381000">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c>
                  <a:txBody>
                    <a:bodyPr/>
                    <a:p>
                      <a:pPr algn="ctr">
                        <a:buNone/>
                      </a:pPr>
                      <a:endParaRPr lang="zh-CN" altLang="en-US">
                        <a:latin typeface="微软雅黑" panose="020B0503020204020204" charset="-122"/>
                        <a:ea typeface="微软雅黑" panose="020B0503020204020204" charset="-122"/>
                      </a:endParaRPr>
                    </a:p>
                  </a:txBody>
                  <a:tcPr/>
                </a:tc>
              </a:tr>
            </a:tbl>
          </a:graphicData>
        </a:graphic>
      </p:graphicFrame>
      <p:sp>
        <p:nvSpPr>
          <p:cNvPr id="81" name="矩形 80"/>
          <p:cNvSpPr/>
          <p:nvPr>
            <p:custDataLst>
              <p:tags r:id="rId4"/>
            </p:custDataLst>
          </p:nvPr>
        </p:nvSpPr>
        <p:spPr>
          <a:xfrm>
            <a:off x="3354160" y="1083285"/>
            <a:ext cx="5094515" cy="370840"/>
          </a:xfrm>
          <a:prstGeom prst="rect">
            <a:avLst/>
          </a:prstGeom>
        </p:spPr>
        <p:txBody>
          <a:bodyPr wrap="square">
            <a:spAutoFit/>
          </a:bodyPr>
          <a:p>
            <a:pPr indent="0" algn="ctr">
              <a:lnSpc>
                <a:spcPct val="130000"/>
              </a:lnSpc>
              <a:spcBef>
                <a:spcPts val="600"/>
              </a:spcBef>
              <a:spcAft>
                <a:spcPts val="600"/>
              </a:spcAft>
              <a:buClr>
                <a:srgbClr val="1B3868"/>
              </a:buClr>
              <a:buFont typeface="Wingdings" panose="05000000000000000000" charset="0"/>
              <a:buNone/>
            </a:pPr>
            <a:r>
              <a:rPr lang="zh-CN" altLang="en-US" sz="1400" b="1">
                <a:solidFill>
                  <a:schemeClr val="accent1">
                    <a:lumMod val="50000"/>
                  </a:schemeClr>
                </a:solidFill>
                <a:uFillTx/>
                <a:latin typeface="微软雅黑" panose="020B0503020204020204" charset="-122"/>
                <a:ea typeface="微软雅黑" panose="020B0503020204020204" charset="-122"/>
              </a:rPr>
              <a:t>表</a:t>
            </a:r>
            <a:r>
              <a:rPr lang="zh-CN" altLang="en-US" sz="1400" b="1">
                <a:solidFill>
                  <a:schemeClr val="accent1">
                    <a:lumMod val="50000"/>
                  </a:schemeClr>
                </a:solidFill>
                <a:uFillTx/>
                <a:latin typeface="微软雅黑" panose="020B0503020204020204" charset="-122"/>
                <a:ea typeface="微软雅黑" panose="020B0503020204020204" charset="-122"/>
              </a:rPr>
              <a:t>标题</a:t>
            </a:r>
            <a:endParaRPr lang="zh-CN" altLang="en-US" sz="1400" b="1">
              <a:solidFill>
                <a:schemeClr val="accent1">
                  <a:lumMod val="50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17" name="任意多边形: 形状 29"/>
          <p:cNvSpPr/>
          <p:nvPr>
            <p:custDataLst>
              <p:tags r:id="rId1"/>
            </p:custDataLst>
          </p:nvPr>
        </p:nvSpPr>
        <p:spPr>
          <a:xfrm>
            <a:off x="2669840" y="2068578"/>
            <a:ext cx="5033328" cy="606694"/>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b="1" spc="300">
                <a:solidFill>
                  <a:schemeClr val="accent1"/>
                </a:solidFill>
                <a:latin typeface="+mj-ea"/>
                <a:ea typeface="+mj-ea"/>
              </a:rPr>
              <a:t>研究背景</a:t>
            </a:r>
            <a:endParaRPr lang="zh-CN" altLang="en-US" b="1" spc="300">
              <a:solidFill>
                <a:schemeClr val="accent1"/>
              </a:solidFill>
              <a:latin typeface="+mj-ea"/>
              <a:ea typeface="+mj-ea"/>
            </a:endParaRPr>
          </a:p>
        </p:txBody>
      </p:sp>
      <p:sp>
        <p:nvSpPr>
          <p:cNvPr id="25" name="椭圆 24"/>
          <p:cNvSpPr/>
          <p:nvPr>
            <p:custDataLst>
              <p:tags r:id="rId2"/>
            </p:custDataLst>
          </p:nvPr>
        </p:nvSpPr>
        <p:spPr>
          <a:xfrm>
            <a:off x="2697549" y="2096287"/>
            <a:ext cx="551277" cy="551276"/>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32" name="矩形 31"/>
          <p:cNvSpPr/>
          <p:nvPr>
            <p:custDataLst>
              <p:tags r:id="rId3"/>
            </p:custDataLst>
          </p:nvPr>
        </p:nvSpPr>
        <p:spPr>
          <a:xfrm>
            <a:off x="2725694" y="2188823"/>
            <a:ext cx="494986" cy="36620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000" b="1">
                <a:solidFill>
                  <a:schemeClr val="bg1"/>
                </a:solidFill>
              </a:rPr>
              <a:t>01</a:t>
            </a:r>
            <a:endParaRPr lang="zh-CN" altLang="en-US" sz="2000" b="1">
              <a:solidFill>
                <a:schemeClr val="bg1"/>
              </a:solidFill>
            </a:endParaRPr>
          </a:p>
        </p:txBody>
      </p:sp>
      <p:sp>
        <p:nvSpPr>
          <p:cNvPr id="36" name="任意多边形: 形状 32"/>
          <p:cNvSpPr/>
          <p:nvPr>
            <p:custDataLst>
              <p:tags r:id="rId4"/>
            </p:custDataLst>
          </p:nvPr>
        </p:nvSpPr>
        <p:spPr>
          <a:xfrm flipH="1">
            <a:off x="4194193" y="2825396"/>
            <a:ext cx="5033328" cy="606694"/>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b="1" spc="300">
                <a:solidFill>
                  <a:schemeClr val="accent1"/>
                </a:solidFill>
                <a:latin typeface="+mj-ea"/>
                <a:ea typeface="+mj-ea"/>
              </a:rPr>
              <a:t>研究意义</a:t>
            </a:r>
            <a:endParaRPr lang="zh-CN" altLang="en-US" b="1" spc="300">
              <a:solidFill>
                <a:schemeClr val="accent1"/>
              </a:solidFill>
              <a:latin typeface="+mj-ea"/>
              <a:ea typeface="+mj-ea"/>
            </a:endParaRPr>
          </a:p>
        </p:txBody>
      </p:sp>
      <p:sp>
        <p:nvSpPr>
          <p:cNvPr id="40" name="椭圆 39"/>
          <p:cNvSpPr/>
          <p:nvPr>
            <p:custDataLst>
              <p:tags r:id="rId5"/>
            </p:custDataLst>
          </p:nvPr>
        </p:nvSpPr>
        <p:spPr>
          <a:xfrm flipH="1">
            <a:off x="8648535" y="2853105"/>
            <a:ext cx="551277" cy="551276"/>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矩形 43"/>
          <p:cNvSpPr/>
          <p:nvPr>
            <p:custDataLst>
              <p:tags r:id="rId6"/>
            </p:custDataLst>
          </p:nvPr>
        </p:nvSpPr>
        <p:spPr>
          <a:xfrm flipH="1">
            <a:off x="8676681" y="2945641"/>
            <a:ext cx="494986" cy="36620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000" b="1">
                <a:solidFill>
                  <a:schemeClr val="bg1"/>
                </a:solidFill>
              </a:rPr>
              <a:t>02</a:t>
            </a:r>
            <a:endParaRPr lang="zh-CN" altLang="en-US" sz="2000" b="1">
              <a:solidFill>
                <a:schemeClr val="bg1"/>
              </a:solidFill>
            </a:endParaRPr>
          </a:p>
        </p:txBody>
      </p:sp>
      <p:sp>
        <p:nvSpPr>
          <p:cNvPr id="45" name="任意多边形: 形状 36"/>
          <p:cNvSpPr/>
          <p:nvPr>
            <p:custDataLst>
              <p:tags r:id="rId7"/>
            </p:custDataLst>
          </p:nvPr>
        </p:nvSpPr>
        <p:spPr>
          <a:xfrm>
            <a:off x="2669840" y="3582214"/>
            <a:ext cx="5033328" cy="606694"/>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b="1" spc="300">
                <a:solidFill>
                  <a:schemeClr val="accent1"/>
                </a:solidFill>
                <a:latin typeface="+mj-ea"/>
                <a:ea typeface="+mj-ea"/>
              </a:rPr>
              <a:t>技术路线</a:t>
            </a:r>
            <a:endParaRPr lang="zh-CN" altLang="en-US" b="1" spc="300">
              <a:solidFill>
                <a:schemeClr val="accent1"/>
              </a:solidFill>
              <a:latin typeface="+mj-ea"/>
              <a:ea typeface="+mj-ea"/>
            </a:endParaRPr>
          </a:p>
        </p:txBody>
      </p:sp>
      <p:sp>
        <p:nvSpPr>
          <p:cNvPr id="46" name="椭圆 45"/>
          <p:cNvSpPr/>
          <p:nvPr>
            <p:custDataLst>
              <p:tags r:id="rId8"/>
            </p:custDataLst>
          </p:nvPr>
        </p:nvSpPr>
        <p:spPr>
          <a:xfrm>
            <a:off x="2697549" y="3609923"/>
            <a:ext cx="551277" cy="551276"/>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47" name="矩形 46"/>
          <p:cNvSpPr/>
          <p:nvPr>
            <p:custDataLst>
              <p:tags r:id="rId9"/>
            </p:custDataLst>
          </p:nvPr>
        </p:nvSpPr>
        <p:spPr>
          <a:xfrm>
            <a:off x="2725694" y="3702459"/>
            <a:ext cx="494986" cy="36620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000" b="1">
                <a:solidFill>
                  <a:schemeClr val="bg1"/>
                </a:solidFill>
              </a:rPr>
              <a:t>03</a:t>
            </a:r>
            <a:endParaRPr lang="zh-CN" altLang="en-US" sz="2000" b="1">
              <a:solidFill>
                <a:schemeClr val="bg1"/>
              </a:solidFill>
            </a:endParaRPr>
          </a:p>
        </p:txBody>
      </p:sp>
      <p:sp>
        <p:nvSpPr>
          <p:cNvPr id="48" name="任意多边形: 形状 40"/>
          <p:cNvSpPr/>
          <p:nvPr>
            <p:custDataLst>
              <p:tags r:id="rId10"/>
            </p:custDataLst>
          </p:nvPr>
        </p:nvSpPr>
        <p:spPr>
          <a:xfrm flipH="1">
            <a:off x="4194193" y="4339032"/>
            <a:ext cx="5033328" cy="606694"/>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b="1" spc="300">
                <a:solidFill>
                  <a:schemeClr val="accent1"/>
                </a:solidFill>
                <a:latin typeface="+mj-ea"/>
                <a:ea typeface="+mj-ea"/>
              </a:rPr>
              <a:t>计划安排</a:t>
            </a:r>
            <a:endParaRPr lang="zh-CN" altLang="en-US" b="1" spc="300">
              <a:solidFill>
                <a:schemeClr val="accent1"/>
              </a:solidFill>
              <a:latin typeface="+mj-ea"/>
              <a:ea typeface="+mj-ea"/>
            </a:endParaRPr>
          </a:p>
        </p:txBody>
      </p:sp>
      <p:sp>
        <p:nvSpPr>
          <p:cNvPr id="49" name="椭圆 48"/>
          <p:cNvSpPr/>
          <p:nvPr>
            <p:custDataLst>
              <p:tags r:id="rId11"/>
            </p:custDataLst>
          </p:nvPr>
        </p:nvSpPr>
        <p:spPr>
          <a:xfrm flipH="1">
            <a:off x="8648535" y="4366741"/>
            <a:ext cx="551277" cy="551276"/>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custDataLst>
              <p:tags r:id="rId12"/>
            </p:custDataLst>
          </p:nvPr>
        </p:nvSpPr>
        <p:spPr>
          <a:xfrm flipH="1">
            <a:off x="8676681" y="4459277"/>
            <a:ext cx="494986" cy="36620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000" b="1">
                <a:solidFill>
                  <a:schemeClr val="bg1"/>
                </a:solidFill>
              </a:rPr>
              <a:t>04</a:t>
            </a:r>
            <a:endParaRPr lang="zh-CN" altLang="en-US" sz="2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009768" y="1805541"/>
            <a:ext cx="10172465" cy="3700737"/>
            <a:chOff x="645333" y="1805541"/>
            <a:chExt cx="10172465" cy="3700737"/>
          </a:xfrm>
        </p:grpSpPr>
        <p:sp>
          <p:nvSpPr>
            <p:cNvPr id="2" name="矩形: 圆角 1"/>
            <p:cNvSpPr/>
            <p:nvPr/>
          </p:nvSpPr>
          <p:spPr>
            <a:xfrm>
              <a:off x="645333" y="1987826"/>
              <a:ext cx="4721798" cy="3518452"/>
            </a:xfrm>
            <a:prstGeom prst="roundRect">
              <a:avLst>
                <a:gd name="adj" fmla="val 2113"/>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5"/>
            <p:cNvSpPr/>
            <p:nvPr/>
          </p:nvSpPr>
          <p:spPr>
            <a:xfrm>
              <a:off x="1258427" y="1805541"/>
              <a:ext cx="3495610" cy="369332"/>
            </a:xfrm>
            <a:prstGeom prst="roundRect">
              <a:avLst>
                <a:gd name="adj" fmla="val 50000"/>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矩形 14"/>
            <p:cNvSpPr/>
            <p:nvPr/>
          </p:nvSpPr>
          <p:spPr>
            <a:xfrm>
              <a:off x="963386" y="2293595"/>
              <a:ext cx="4085693" cy="2076450"/>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a:solidFill>
                    <a:schemeClr val="accent1">
                      <a:lumMod val="50000"/>
                    </a:schemeClr>
                  </a:solidFill>
                  <a:uFillTx/>
                  <a:latin typeface="微软雅黑" panose="020B0503020204020204" charset="-122"/>
                  <a:ea typeface="微软雅黑" panose="020B0503020204020204" charset="-122"/>
                </a:rPr>
                <a:t>为客户提供有效服务，是我们工作的方向和价值评价的标尺，成就客户就是成就我们自己；</a:t>
              </a:r>
              <a:endParaRPr lang="en-US" altLang="zh-CN" sz="1400">
                <a:solidFill>
                  <a:schemeClr val="accent1">
                    <a:lumMod val="50000"/>
                  </a:schemeClr>
                </a:solidFill>
                <a:uFillTx/>
                <a:latin typeface="微软雅黑" panose="020B0503020204020204" charset="-122"/>
                <a:ea typeface="微软雅黑" panose="020B0503020204020204" charset="-122"/>
              </a:endParaRP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a:solidFill>
                    <a:schemeClr val="accent1">
                      <a:lumMod val="50000"/>
                    </a:schemeClr>
                  </a:solidFill>
                  <a:uFillTx/>
                  <a:latin typeface="微软雅黑" panose="020B0503020204020204" charset="-122"/>
                  <a:ea typeface="微软雅黑" panose="020B0503020204020204" charset="-122"/>
                </a:rPr>
                <a:t>为客户提供有效服务，是我们工作的方向和价值评价的标尺，成就客户就是成就我们自己；</a:t>
              </a:r>
              <a:endParaRPr lang="en-US" altLang="zh-CN" sz="1400">
                <a:solidFill>
                  <a:schemeClr val="accent1">
                    <a:lumMod val="50000"/>
                  </a:schemeClr>
                </a:solidFill>
                <a:uFillTx/>
                <a:latin typeface="微软雅黑" panose="020B0503020204020204" charset="-122"/>
                <a:ea typeface="微软雅黑" panose="020B0503020204020204" charset="-122"/>
              </a:endParaRP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a:solidFill>
                    <a:schemeClr val="accent1">
                      <a:lumMod val="50000"/>
                    </a:schemeClr>
                  </a:solidFill>
                  <a:uFillTx/>
                  <a:latin typeface="微软雅黑" panose="020B0503020204020204" charset="-122"/>
                  <a:ea typeface="微软雅黑" panose="020B0503020204020204" charset="-122"/>
                </a:rPr>
                <a:t>为客户提供有效服务，是我们工作的方向和价值评价的标尺，成就客户就是成就我们自己；</a:t>
              </a:r>
              <a:endParaRPr lang="zh-CN" altLang="en-US" sz="1400">
                <a:solidFill>
                  <a:schemeClr val="accent1">
                    <a:lumMod val="50000"/>
                  </a:schemeClr>
                </a:solidFill>
                <a:uFillTx/>
                <a:latin typeface="微软雅黑" panose="020B0503020204020204" charset="-122"/>
                <a:ea typeface="微软雅黑" panose="020B0503020204020204" charset="-122"/>
              </a:endParaRPr>
            </a:p>
          </p:txBody>
        </p:sp>
        <p:sp>
          <p:nvSpPr>
            <p:cNvPr id="16" name="文本框 15"/>
            <p:cNvSpPr txBox="1"/>
            <p:nvPr/>
          </p:nvSpPr>
          <p:spPr>
            <a:xfrm>
              <a:off x="2280934" y="1805541"/>
              <a:ext cx="1450597" cy="368300"/>
            </a:xfrm>
            <a:prstGeom prst="rect">
              <a:avLst/>
            </a:prstGeom>
            <a:noFill/>
          </p:spPr>
          <p:txBody>
            <a:bodyPr wrap="square" rtlCol="0">
              <a:spAutoFit/>
            </a:bodyPr>
            <a:lstStyle/>
            <a:p>
              <a:pPr algn="ctr"/>
              <a:r>
                <a:rPr lang="zh-CN" altLang="en-US" dirty="0">
                  <a:solidFill>
                    <a:schemeClr val="bg1"/>
                  </a:solidFill>
                  <a:latin typeface="+mj-ea"/>
                  <a:ea typeface="+mj-ea"/>
                </a:rPr>
                <a:t>结论</a:t>
              </a:r>
              <a:endParaRPr lang="zh-CN" altLang="en-US" dirty="0">
                <a:solidFill>
                  <a:schemeClr val="bg1"/>
                </a:solidFill>
                <a:latin typeface="+mj-ea"/>
                <a:ea typeface="+mj-ea"/>
              </a:endParaRPr>
            </a:p>
          </p:txBody>
        </p:sp>
        <p:sp>
          <p:nvSpPr>
            <p:cNvPr id="18" name="矩形: 圆角 17"/>
            <p:cNvSpPr/>
            <p:nvPr/>
          </p:nvSpPr>
          <p:spPr>
            <a:xfrm>
              <a:off x="6096000" y="1987826"/>
              <a:ext cx="4721798" cy="3518452"/>
            </a:xfrm>
            <a:prstGeom prst="roundRect">
              <a:avLst>
                <a:gd name="adj" fmla="val 1940"/>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圆角矩形 15"/>
            <p:cNvSpPr/>
            <p:nvPr/>
          </p:nvSpPr>
          <p:spPr>
            <a:xfrm>
              <a:off x="6709095" y="1805541"/>
              <a:ext cx="3495610" cy="369332"/>
            </a:xfrm>
            <a:prstGeom prst="roundRect">
              <a:avLst>
                <a:gd name="adj" fmla="val 50000"/>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矩形 19"/>
            <p:cNvSpPr/>
            <p:nvPr/>
          </p:nvSpPr>
          <p:spPr>
            <a:xfrm>
              <a:off x="6414053" y="2293595"/>
              <a:ext cx="4085693" cy="2076450"/>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a:solidFill>
                    <a:schemeClr val="accent1">
                      <a:lumMod val="50000"/>
                    </a:schemeClr>
                  </a:solidFill>
                  <a:uFillTx/>
                  <a:latin typeface="微软雅黑" panose="020B0503020204020204" charset="-122"/>
                  <a:ea typeface="微软雅黑" panose="020B0503020204020204" charset="-122"/>
                </a:rPr>
                <a:t>为客户提供有效服务，是我们工作的方向和价值评价的标尺，成就客户就是成就我们自己；</a:t>
              </a:r>
              <a:endParaRPr lang="en-US" altLang="zh-CN" sz="1400">
                <a:solidFill>
                  <a:schemeClr val="accent1">
                    <a:lumMod val="50000"/>
                  </a:schemeClr>
                </a:solidFill>
                <a:uFillTx/>
                <a:latin typeface="微软雅黑" panose="020B0503020204020204" charset="-122"/>
                <a:ea typeface="微软雅黑" panose="020B0503020204020204" charset="-122"/>
              </a:endParaRP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a:solidFill>
                    <a:schemeClr val="accent1">
                      <a:lumMod val="50000"/>
                    </a:schemeClr>
                  </a:solidFill>
                  <a:uFillTx/>
                  <a:latin typeface="微软雅黑" panose="020B0503020204020204" charset="-122"/>
                  <a:ea typeface="微软雅黑" panose="020B0503020204020204" charset="-122"/>
                </a:rPr>
                <a:t>为客户提供有效服务，是我们工作的方向和价值评价的标尺，成就客户就是成就我们自己；</a:t>
              </a:r>
              <a:endParaRPr lang="en-US" altLang="zh-CN" sz="1400">
                <a:solidFill>
                  <a:schemeClr val="accent1">
                    <a:lumMod val="50000"/>
                  </a:schemeClr>
                </a:solidFill>
                <a:uFillTx/>
                <a:latin typeface="微软雅黑" panose="020B0503020204020204" charset="-122"/>
                <a:ea typeface="微软雅黑" panose="020B0503020204020204" charset="-122"/>
              </a:endParaRP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a:solidFill>
                    <a:schemeClr val="accent1">
                      <a:lumMod val="50000"/>
                    </a:schemeClr>
                  </a:solidFill>
                  <a:uFillTx/>
                  <a:latin typeface="微软雅黑" panose="020B0503020204020204" charset="-122"/>
                  <a:ea typeface="微软雅黑" panose="020B0503020204020204" charset="-122"/>
                </a:rPr>
                <a:t>为客户提供有效服务，是我们工作的方向和价值评价的标尺，成就客户就是成就我们自己；</a:t>
              </a:r>
              <a:endParaRPr lang="zh-CN" altLang="en-US" sz="1400">
                <a:solidFill>
                  <a:schemeClr val="accent1">
                    <a:lumMod val="50000"/>
                  </a:schemeClr>
                </a:solidFill>
                <a:uFillTx/>
                <a:latin typeface="微软雅黑" panose="020B0503020204020204" charset="-122"/>
                <a:ea typeface="微软雅黑" panose="020B0503020204020204" charset="-122"/>
              </a:endParaRPr>
            </a:p>
          </p:txBody>
        </p:sp>
        <p:sp>
          <p:nvSpPr>
            <p:cNvPr id="21" name="文本框 20"/>
            <p:cNvSpPr txBox="1"/>
            <p:nvPr/>
          </p:nvSpPr>
          <p:spPr>
            <a:xfrm>
              <a:off x="7731601" y="1805541"/>
              <a:ext cx="1450597" cy="368300"/>
            </a:xfrm>
            <a:prstGeom prst="rect">
              <a:avLst/>
            </a:prstGeom>
            <a:noFill/>
          </p:spPr>
          <p:txBody>
            <a:bodyPr wrap="square" rtlCol="0">
              <a:spAutoFit/>
            </a:bodyPr>
            <a:lstStyle/>
            <a:p>
              <a:pPr algn="ctr"/>
              <a:r>
                <a:rPr lang="zh-CN" altLang="en-US" dirty="0">
                  <a:solidFill>
                    <a:schemeClr val="bg1"/>
                  </a:solidFill>
                  <a:latin typeface="+mj-ea"/>
                  <a:ea typeface="+mj-ea"/>
                </a:rPr>
                <a:t>建议</a:t>
              </a:r>
              <a:endParaRPr lang="zh-CN" altLang="en-US" dirty="0">
                <a:solidFill>
                  <a:schemeClr val="bg1"/>
                </a:solidFill>
                <a:latin typeface="+mj-ea"/>
                <a:ea typeface="+mj-ea"/>
              </a:endParaRPr>
            </a:p>
          </p:txBody>
        </p:sp>
      </p:grpSp>
      <p:cxnSp>
        <p:nvCxnSpPr>
          <p:cNvPr id="3" name="直接连接符 2"/>
          <p:cNvCxnSpPr/>
          <p:nvPr>
            <p:custDataLst>
              <p:tags r:id="rId1"/>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2"/>
            </p:custDataLst>
          </p:nvPr>
        </p:nvSpPr>
        <p:spPr>
          <a:xfrm>
            <a:off x="507365" y="224155"/>
            <a:ext cx="11356340" cy="398780"/>
          </a:xfrm>
          <a:prstGeom prst="rect">
            <a:avLst/>
          </a:prstGeom>
          <a:noFill/>
        </p:spPr>
        <p:txBody>
          <a:bodyPr wrap="square" rtlCol="0">
            <a:spAutoFit/>
          </a:bodyPr>
          <a:p>
            <a:r>
              <a:rPr lang="zh-CN" altLang="en-US" sz="2000" dirty="0">
                <a:latin typeface="OPPOSans B" panose="00020600040101010101" pitchFamily="18" charset="-122"/>
                <a:ea typeface="OPPOSans B" panose="00020600040101010101" pitchFamily="18" charset="-122"/>
                <a:cs typeface="OPPOSans B" panose="00020600040101010101" pitchFamily="18" charset="-122"/>
              </a:rPr>
              <a:t>结论与</a:t>
            </a:r>
            <a:r>
              <a:rPr lang="zh-CN" altLang="en-US" sz="2000" dirty="0">
                <a:latin typeface="OPPOSans B" panose="00020600040101010101" pitchFamily="18" charset="-122"/>
                <a:ea typeface="OPPOSans B" panose="00020600040101010101" pitchFamily="18" charset="-122"/>
                <a:cs typeface="OPPOSans B" panose="00020600040101010101" pitchFamily="18" charset="-122"/>
              </a:rPr>
              <a:t>展望</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52" name="任意多边形: 形状 29"/>
          <p:cNvSpPr/>
          <p:nvPr>
            <p:custDataLst>
              <p:tags r:id="rId1"/>
            </p:custDataLst>
          </p:nvPr>
        </p:nvSpPr>
        <p:spPr>
          <a:xfrm>
            <a:off x="2669840" y="1855218"/>
            <a:ext cx="5033328" cy="606694"/>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b="1" spc="300">
                <a:solidFill>
                  <a:schemeClr val="accent1"/>
                </a:solidFill>
                <a:latin typeface="+mj-ea"/>
                <a:ea typeface="+mj-ea"/>
              </a:rPr>
              <a:t>研究背景</a:t>
            </a:r>
            <a:endParaRPr lang="zh-CN" altLang="en-US" b="1" spc="300">
              <a:solidFill>
                <a:schemeClr val="accent1"/>
              </a:solidFill>
              <a:latin typeface="+mj-ea"/>
              <a:ea typeface="+mj-ea"/>
            </a:endParaRPr>
          </a:p>
        </p:txBody>
      </p:sp>
      <p:sp>
        <p:nvSpPr>
          <p:cNvPr id="53" name="椭圆 52"/>
          <p:cNvSpPr/>
          <p:nvPr>
            <p:custDataLst>
              <p:tags r:id="rId2"/>
            </p:custDataLst>
          </p:nvPr>
        </p:nvSpPr>
        <p:spPr>
          <a:xfrm>
            <a:off x="2697549" y="1882927"/>
            <a:ext cx="551277" cy="551276"/>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54" name="矩形 53"/>
          <p:cNvSpPr/>
          <p:nvPr>
            <p:custDataLst>
              <p:tags r:id="rId3"/>
            </p:custDataLst>
          </p:nvPr>
        </p:nvSpPr>
        <p:spPr>
          <a:xfrm>
            <a:off x="2725694" y="1975463"/>
            <a:ext cx="494986" cy="36620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000" b="1">
                <a:solidFill>
                  <a:schemeClr val="bg1"/>
                </a:solidFill>
              </a:rPr>
              <a:t>01</a:t>
            </a:r>
            <a:endParaRPr lang="zh-CN" altLang="en-US" sz="2000" b="1">
              <a:solidFill>
                <a:schemeClr val="bg1"/>
              </a:solidFill>
            </a:endParaRPr>
          </a:p>
        </p:txBody>
      </p:sp>
      <p:sp>
        <p:nvSpPr>
          <p:cNvPr id="56" name="任意多边形: 形状 32"/>
          <p:cNvSpPr/>
          <p:nvPr>
            <p:custDataLst>
              <p:tags r:id="rId4"/>
            </p:custDataLst>
          </p:nvPr>
        </p:nvSpPr>
        <p:spPr>
          <a:xfrm flipH="1">
            <a:off x="4194193" y="2612036"/>
            <a:ext cx="5033328" cy="606694"/>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b="1" spc="300">
                <a:solidFill>
                  <a:schemeClr val="accent1"/>
                </a:solidFill>
                <a:latin typeface="+mj-ea"/>
                <a:ea typeface="+mj-ea"/>
              </a:rPr>
              <a:t>研究意义</a:t>
            </a:r>
            <a:endParaRPr lang="zh-CN" altLang="en-US" b="1" spc="300">
              <a:solidFill>
                <a:schemeClr val="accent1"/>
              </a:solidFill>
              <a:latin typeface="+mj-ea"/>
              <a:ea typeface="+mj-ea"/>
            </a:endParaRPr>
          </a:p>
        </p:txBody>
      </p:sp>
      <p:sp>
        <p:nvSpPr>
          <p:cNvPr id="57" name="椭圆 56"/>
          <p:cNvSpPr/>
          <p:nvPr>
            <p:custDataLst>
              <p:tags r:id="rId5"/>
            </p:custDataLst>
          </p:nvPr>
        </p:nvSpPr>
        <p:spPr>
          <a:xfrm flipH="1">
            <a:off x="8648535" y="2639745"/>
            <a:ext cx="551277" cy="551276"/>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矩形 57"/>
          <p:cNvSpPr/>
          <p:nvPr>
            <p:custDataLst>
              <p:tags r:id="rId6"/>
            </p:custDataLst>
          </p:nvPr>
        </p:nvSpPr>
        <p:spPr>
          <a:xfrm flipH="1">
            <a:off x="8676681" y="2732281"/>
            <a:ext cx="494986" cy="36620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000" b="1">
                <a:solidFill>
                  <a:schemeClr val="bg1"/>
                </a:solidFill>
              </a:rPr>
              <a:t>02</a:t>
            </a:r>
            <a:endParaRPr lang="zh-CN" altLang="en-US" sz="2000" b="1">
              <a:solidFill>
                <a:schemeClr val="bg1"/>
              </a:solidFill>
            </a:endParaRPr>
          </a:p>
        </p:txBody>
      </p:sp>
      <p:sp>
        <p:nvSpPr>
          <p:cNvPr id="59" name="任意多边形: 形状 36"/>
          <p:cNvSpPr/>
          <p:nvPr>
            <p:custDataLst>
              <p:tags r:id="rId7"/>
            </p:custDataLst>
          </p:nvPr>
        </p:nvSpPr>
        <p:spPr>
          <a:xfrm>
            <a:off x="2669840" y="3368854"/>
            <a:ext cx="5033328" cy="606694"/>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b="1" spc="300">
                <a:solidFill>
                  <a:schemeClr val="accent1"/>
                </a:solidFill>
                <a:latin typeface="+mj-ea"/>
                <a:ea typeface="+mj-ea"/>
              </a:rPr>
              <a:t>技术路线</a:t>
            </a:r>
            <a:endParaRPr lang="zh-CN" altLang="en-US" b="1" spc="300">
              <a:solidFill>
                <a:schemeClr val="accent1"/>
              </a:solidFill>
              <a:latin typeface="+mj-ea"/>
              <a:ea typeface="+mj-ea"/>
            </a:endParaRPr>
          </a:p>
        </p:txBody>
      </p:sp>
      <p:sp>
        <p:nvSpPr>
          <p:cNvPr id="60" name="椭圆 59"/>
          <p:cNvSpPr/>
          <p:nvPr>
            <p:custDataLst>
              <p:tags r:id="rId8"/>
            </p:custDataLst>
          </p:nvPr>
        </p:nvSpPr>
        <p:spPr>
          <a:xfrm>
            <a:off x="2697549" y="3396563"/>
            <a:ext cx="551277" cy="551276"/>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61" name="矩形 60"/>
          <p:cNvSpPr/>
          <p:nvPr>
            <p:custDataLst>
              <p:tags r:id="rId9"/>
            </p:custDataLst>
          </p:nvPr>
        </p:nvSpPr>
        <p:spPr>
          <a:xfrm>
            <a:off x="2725694" y="3489099"/>
            <a:ext cx="494986" cy="36620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000" b="1">
                <a:solidFill>
                  <a:schemeClr val="bg1"/>
                </a:solidFill>
              </a:rPr>
              <a:t>03</a:t>
            </a:r>
            <a:endParaRPr lang="zh-CN" altLang="en-US" sz="2000" b="1">
              <a:solidFill>
                <a:schemeClr val="bg1"/>
              </a:solidFill>
            </a:endParaRPr>
          </a:p>
        </p:txBody>
      </p:sp>
      <p:sp>
        <p:nvSpPr>
          <p:cNvPr id="62" name="任意多边形: 形状 40"/>
          <p:cNvSpPr/>
          <p:nvPr>
            <p:custDataLst>
              <p:tags r:id="rId10"/>
            </p:custDataLst>
          </p:nvPr>
        </p:nvSpPr>
        <p:spPr>
          <a:xfrm flipH="1">
            <a:off x="4194193" y="4125672"/>
            <a:ext cx="5033328" cy="606694"/>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b="1" spc="300">
                <a:solidFill>
                  <a:schemeClr val="accent1"/>
                </a:solidFill>
                <a:latin typeface="+mj-ea"/>
                <a:ea typeface="+mj-ea"/>
              </a:rPr>
              <a:t>计划安排</a:t>
            </a:r>
            <a:endParaRPr lang="zh-CN" altLang="en-US" b="1" spc="300">
              <a:solidFill>
                <a:schemeClr val="accent1"/>
              </a:solidFill>
              <a:latin typeface="+mj-ea"/>
              <a:ea typeface="+mj-ea"/>
            </a:endParaRPr>
          </a:p>
        </p:txBody>
      </p:sp>
      <p:sp>
        <p:nvSpPr>
          <p:cNvPr id="63" name="椭圆 62"/>
          <p:cNvSpPr/>
          <p:nvPr>
            <p:custDataLst>
              <p:tags r:id="rId11"/>
            </p:custDataLst>
          </p:nvPr>
        </p:nvSpPr>
        <p:spPr>
          <a:xfrm flipH="1">
            <a:off x="8648535" y="4153381"/>
            <a:ext cx="551277" cy="551276"/>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矩形 63"/>
          <p:cNvSpPr/>
          <p:nvPr>
            <p:custDataLst>
              <p:tags r:id="rId12"/>
            </p:custDataLst>
          </p:nvPr>
        </p:nvSpPr>
        <p:spPr>
          <a:xfrm flipH="1">
            <a:off x="8676681" y="4245917"/>
            <a:ext cx="494986" cy="36620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000" b="1">
                <a:solidFill>
                  <a:schemeClr val="bg1"/>
                </a:solidFill>
              </a:rPr>
              <a:t>04</a:t>
            </a:r>
            <a:endParaRPr lang="zh-CN" altLang="en-US" sz="2000" b="1">
              <a:solidFill>
                <a:schemeClr val="bg1"/>
              </a:solidFill>
            </a:endParaRPr>
          </a:p>
        </p:txBody>
      </p:sp>
      <p:sp>
        <p:nvSpPr>
          <p:cNvPr id="65" name="任意多边形: 形状 44"/>
          <p:cNvSpPr/>
          <p:nvPr>
            <p:custDataLst>
              <p:tags r:id="rId13"/>
            </p:custDataLst>
          </p:nvPr>
        </p:nvSpPr>
        <p:spPr>
          <a:xfrm>
            <a:off x="2669840" y="4882490"/>
            <a:ext cx="5033328" cy="606694"/>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b="1" spc="300">
                <a:solidFill>
                  <a:schemeClr val="accent1"/>
                </a:solidFill>
                <a:latin typeface="+mj-ea"/>
                <a:ea typeface="+mj-ea"/>
              </a:rPr>
              <a:t>前期工作</a:t>
            </a:r>
            <a:endParaRPr lang="zh-CN" altLang="en-US" b="1" spc="300">
              <a:solidFill>
                <a:schemeClr val="accent1"/>
              </a:solidFill>
              <a:latin typeface="+mj-ea"/>
              <a:ea typeface="+mj-ea"/>
            </a:endParaRPr>
          </a:p>
        </p:txBody>
      </p:sp>
      <p:sp>
        <p:nvSpPr>
          <p:cNvPr id="66" name="椭圆 65"/>
          <p:cNvSpPr/>
          <p:nvPr>
            <p:custDataLst>
              <p:tags r:id="rId14"/>
            </p:custDataLst>
          </p:nvPr>
        </p:nvSpPr>
        <p:spPr>
          <a:xfrm>
            <a:off x="2697549" y="4910199"/>
            <a:ext cx="551277" cy="551276"/>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67" name="矩形 66"/>
          <p:cNvSpPr/>
          <p:nvPr>
            <p:custDataLst>
              <p:tags r:id="rId15"/>
            </p:custDataLst>
          </p:nvPr>
        </p:nvSpPr>
        <p:spPr>
          <a:xfrm>
            <a:off x="2725694" y="5002735"/>
            <a:ext cx="494986" cy="36620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000" b="1">
                <a:solidFill>
                  <a:schemeClr val="bg1"/>
                </a:solidFill>
              </a:rPr>
              <a:t>05</a:t>
            </a:r>
            <a:endParaRPr lang="zh-CN" altLang="en-US" sz="2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59" name="任意多边形: 形状 29"/>
          <p:cNvSpPr/>
          <p:nvPr>
            <p:custDataLst>
              <p:tags r:id="rId1"/>
            </p:custDataLst>
          </p:nvPr>
        </p:nvSpPr>
        <p:spPr>
          <a:xfrm>
            <a:off x="2669840" y="1721868"/>
            <a:ext cx="5033328" cy="606694"/>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b="1" spc="300">
                <a:solidFill>
                  <a:schemeClr val="accent1"/>
                </a:solidFill>
                <a:latin typeface="+mj-ea"/>
                <a:ea typeface="+mj-ea"/>
              </a:rPr>
              <a:t>研究背景</a:t>
            </a:r>
            <a:endParaRPr lang="zh-CN" altLang="en-US" b="1" spc="300">
              <a:solidFill>
                <a:schemeClr val="accent1"/>
              </a:solidFill>
              <a:latin typeface="+mj-ea"/>
              <a:ea typeface="+mj-ea"/>
            </a:endParaRPr>
          </a:p>
        </p:txBody>
      </p:sp>
      <p:sp>
        <p:nvSpPr>
          <p:cNvPr id="60" name="椭圆 59"/>
          <p:cNvSpPr/>
          <p:nvPr>
            <p:custDataLst>
              <p:tags r:id="rId2"/>
            </p:custDataLst>
          </p:nvPr>
        </p:nvSpPr>
        <p:spPr>
          <a:xfrm>
            <a:off x="2697549" y="1749577"/>
            <a:ext cx="551277" cy="551276"/>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61" name="矩形 60"/>
          <p:cNvSpPr/>
          <p:nvPr>
            <p:custDataLst>
              <p:tags r:id="rId3"/>
            </p:custDataLst>
          </p:nvPr>
        </p:nvSpPr>
        <p:spPr>
          <a:xfrm>
            <a:off x="2725694" y="1842113"/>
            <a:ext cx="494986" cy="36620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000" b="1">
                <a:solidFill>
                  <a:schemeClr val="bg1"/>
                </a:solidFill>
              </a:rPr>
              <a:t>01</a:t>
            </a:r>
            <a:endParaRPr lang="zh-CN" altLang="en-US" sz="2000" b="1">
              <a:solidFill>
                <a:schemeClr val="bg1"/>
              </a:solidFill>
            </a:endParaRPr>
          </a:p>
        </p:txBody>
      </p:sp>
      <p:sp>
        <p:nvSpPr>
          <p:cNvPr id="62" name="任意多边形: 形状 32"/>
          <p:cNvSpPr/>
          <p:nvPr>
            <p:custDataLst>
              <p:tags r:id="rId4"/>
            </p:custDataLst>
          </p:nvPr>
        </p:nvSpPr>
        <p:spPr>
          <a:xfrm flipH="1">
            <a:off x="4194193" y="2478686"/>
            <a:ext cx="5033328" cy="606694"/>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b="1" spc="300">
                <a:solidFill>
                  <a:schemeClr val="accent1"/>
                </a:solidFill>
                <a:latin typeface="+mj-ea"/>
                <a:ea typeface="+mj-ea"/>
              </a:rPr>
              <a:t>研究意义</a:t>
            </a:r>
            <a:endParaRPr lang="zh-CN" altLang="en-US" b="1" spc="300">
              <a:solidFill>
                <a:schemeClr val="accent1"/>
              </a:solidFill>
              <a:latin typeface="+mj-ea"/>
              <a:ea typeface="+mj-ea"/>
            </a:endParaRPr>
          </a:p>
        </p:txBody>
      </p:sp>
      <p:sp>
        <p:nvSpPr>
          <p:cNvPr id="63" name="椭圆 62"/>
          <p:cNvSpPr/>
          <p:nvPr>
            <p:custDataLst>
              <p:tags r:id="rId5"/>
            </p:custDataLst>
          </p:nvPr>
        </p:nvSpPr>
        <p:spPr>
          <a:xfrm flipH="1">
            <a:off x="8648535" y="2506395"/>
            <a:ext cx="551277" cy="551276"/>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矩形 63"/>
          <p:cNvSpPr/>
          <p:nvPr>
            <p:custDataLst>
              <p:tags r:id="rId6"/>
            </p:custDataLst>
          </p:nvPr>
        </p:nvSpPr>
        <p:spPr>
          <a:xfrm flipH="1">
            <a:off x="8676681" y="2598931"/>
            <a:ext cx="494986" cy="36620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000" b="1">
                <a:solidFill>
                  <a:schemeClr val="bg1"/>
                </a:solidFill>
              </a:rPr>
              <a:t>02</a:t>
            </a:r>
            <a:endParaRPr lang="zh-CN" altLang="en-US" sz="2000" b="1">
              <a:solidFill>
                <a:schemeClr val="bg1"/>
              </a:solidFill>
            </a:endParaRPr>
          </a:p>
        </p:txBody>
      </p:sp>
      <p:sp>
        <p:nvSpPr>
          <p:cNvPr id="65" name="任意多边形: 形状 36"/>
          <p:cNvSpPr/>
          <p:nvPr>
            <p:custDataLst>
              <p:tags r:id="rId7"/>
            </p:custDataLst>
          </p:nvPr>
        </p:nvSpPr>
        <p:spPr>
          <a:xfrm>
            <a:off x="2669840" y="3235504"/>
            <a:ext cx="5033328" cy="606694"/>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b="1" spc="300">
                <a:solidFill>
                  <a:schemeClr val="accent1"/>
                </a:solidFill>
                <a:latin typeface="+mj-ea"/>
                <a:ea typeface="+mj-ea"/>
              </a:rPr>
              <a:t>技术路线</a:t>
            </a:r>
            <a:endParaRPr lang="zh-CN" altLang="en-US" b="1" spc="300">
              <a:solidFill>
                <a:schemeClr val="accent1"/>
              </a:solidFill>
              <a:latin typeface="+mj-ea"/>
              <a:ea typeface="+mj-ea"/>
            </a:endParaRPr>
          </a:p>
        </p:txBody>
      </p:sp>
      <p:sp>
        <p:nvSpPr>
          <p:cNvPr id="66" name="椭圆 65"/>
          <p:cNvSpPr/>
          <p:nvPr>
            <p:custDataLst>
              <p:tags r:id="rId8"/>
            </p:custDataLst>
          </p:nvPr>
        </p:nvSpPr>
        <p:spPr>
          <a:xfrm>
            <a:off x="2697549" y="3263213"/>
            <a:ext cx="551277" cy="551276"/>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67" name="矩形 66"/>
          <p:cNvSpPr/>
          <p:nvPr>
            <p:custDataLst>
              <p:tags r:id="rId9"/>
            </p:custDataLst>
          </p:nvPr>
        </p:nvSpPr>
        <p:spPr>
          <a:xfrm>
            <a:off x="2725694" y="3355749"/>
            <a:ext cx="494986" cy="36620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000" b="1">
                <a:solidFill>
                  <a:schemeClr val="bg1"/>
                </a:solidFill>
              </a:rPr>
              <a:t>03</a:t>
            </a:r>
            <a:endParaRPr lang="zh-CN" altLang="en-US" sz="2000" b="1">
              <a:solidFill>
                <a:schemeClr val="bg1"/>
              </a:solidFill>
            </a:endParaRPr>
          </a:p>
        </p:txBody>
      </p:sp>
      <p:sp>
        <p:nvSpPr>
          <p:cNvPr id="68" name="任意多边形: 形状 40"/>
          <p:cNvSpPr/>
          <p:nvPr>
            <p:custDataLst>
              <p:tags r:id="rId10"/>
            </p:custDataLst>
          </p:nvPr>
        </p:nvSpPr>
        <p:spPr>
          <a:xfrm flipH="1">
            <a:off x="4194193" y="3992322"/>
            <a:ext cx="5033328" cy="606694"/>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b="1" spc="300">
                <a:solidFill>
                  <a:schemeClr val="accent1"/>
                </a:solidFill>
                <a:latin typeface="+mj-ea"/>
                <a:ea typeface="+mj-ea"/>
              </a:rPr>
              <a:t>计划安排</a:t>
            </a:r>
            <a:endParaRPr lang="zh-CN" altLang="en-US" b="1" spc="300">
              <a:solidFill>
                <a:schemeClr val="accent1"/>
              </a:solidFill>
              <a:latin typeface="+mj-ea"/>
              <a:ea typeface="+mj-ea"/>
            </a:endParaRPr>
          </a:p>
        </p:txBody>
      </p:sp>
      <p:sp>
        <p:nvSpPr>
          <p:cNvPr id="69" name="椭圆 68"/>
          <p:cNvSpPr/>
          <p:nvPr>
            <p:custDataLst>
              <p:tags r:id="rId11"/>
            </p:custDataLst>
          </p:nvPr>
        </p:nvSpPr>
        <p:spPr>
          <a:xfrm flipH="1">
            <a:off x="8648535" y="4020031"/>
            <a:ext cx="551277" cy="551276"/>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矩形 69"/>
          <p:cNvSpPr/>
          <p:nvPr>
            <p:custDataLst>
              <p:tags r:id="rId12"/>
            </p:custDataLst>
          </p:nvPr>
        </p:nvSpPr>
        <p:spPr>
          <a:xfrm flipH="1">
            <a:off x="8676681" y="4112567"/>
            <a:ext cx="494986" cy="36620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000" b="1">
                <a:solidFill>
                  <a:schemeClr val="bg1"/>
                </a:solidFill>
              </a:rPr>
              <a:t>04</a:t>
            </a:r>
            <a:endParaRPr lang="zh-CN" altLang="en-US" sz="2000" b="1">
              <a:solidFill>
                <a:schemeClr val="bg1"/>
              </a:solidFill>
            </a:endParaRPr>
          </a:p>
        </p:txBody>
      </p:sp>
      <p:sp>
        <p:nvSpPr>
          <p:cNvPr id="71" name="任意多边形: 形状 44"/>
          <p:cNvSpPr/>
          <p:nvPr>
            <p:custDataLst>
              <p:tags r:id="rId13"/>
            </p:custDataLst>
          </p:nvPr>
        </p:nvSpPr>
        <p:spPr>
          <a:xfrm>
            <a:off x="2669840" y="4749140"/>
            <a:ext cx="5033328" cy="606694"/>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b="1" spc="300">
                <a:solidFill>
                  <a:schemeClr val="accent1"/>
                </a:solidFill>
                <a:latin typeface="+mj-ea"/>
                <a:ea typeface="+mj-ea"/>
              </a:rPr>
              <a:t>前期工作</a:t>
            </a:r>
            <a:endParaRPr lang="zh-CN" altLang="en-US" b="1" spc="300">
              <a:solidFill>
                <a:schemeClr val="accent1"/>
              </a:solidFill>
              <a:latin typeface="+mj-ea"/>
              <a:ea typeface="+mj-ea"/>
            </a:endParaRPr>
          </a:p>
        </p:txBody>
      </p:sp>
      <p:sp>
        <p:nvSpPr>
          <p:cNvPr id="72" name="椭圆 71"/>
          <p:cNvSpPr/>
          <p:nvPr>
            <p:custDataLst>
              <p:tags r:id="rId14"/>
            </p:custDataLst>
          </p:nvPr>
        </p:nvSpPr>
        <p:spPr>
          <a:xfrm>
            <a:off x="2697549" y="4776849"/>
            <a:ext cx="551277" cy="551276"/>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solidFill>
            </a:endParaRPr>
          </a:p>
        </p:txBody>
      </p:sp>
      <p:sp>
        <p:nvSpPr>
          <p:cNvPr id="73" name="矩形 72"/>
          <p:cNvSpPr/>
          <p:nvPr>
            <p:custDataLst>
              <p:tags r:id="rId15"/>
            </p:custDataLst>
          </p:nvPr>
        </p:nvSpPr>
        <p:spPr>
          <a:xfrm>
            <a:off x="2725694" y="4869385"/>
            <a:ext cx="494986" cy="36620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000" b="1">
                <a:solidFill>
                  <a:schemeClr val="bg1"/>
                </a:solidFill>
              </a:rPr>
              <a:t>05</a:t>
            </a:r>
            <a:endParaRPr lang="zh-CN" altLang="en-US" sz="2000" b="1">
              <a:solidFill>
                <a:schemeClr val="bg1"/>
              </a:solidFill>
            </a:endParaRPr>
          </a:p>
        </p:txBody>
      </p:sp>
      <p:sp>
        <p:nvSpPr>
          <p:cNvPr id="74" name="任意多边形: 形状 48"/>
          <p:cNvSpPr/>
          <p:nvPr>
            <p:custDataLst>
              <p:tags r:id="rId16"/>
            </p:custDataLst>
          </p:nvPr>
        </p:nvSpPr>
        <p:spPr>
          <a:xfrm flipH="1">
            <a:off x="4194193" y="5505960"/>
            <a:ext cx="5033328" cy="606694"/>
          </a:xfrm>
          <a:custGeom>
            <a:avLst/>
            <a:gdLst>
              <a:gd name="connsiteX0" fmla="*/ 392746 w 6516687"/>
              <a:gd name="connsiteY0" fmla="*/ 0 h 785492"/>
              <a:gd name="connsiteX1" fmla="*/ 612334 w 6516687"/>
              <a:gd name="connsiteY1" fmla="*/ 67075 h 785492"/>
              <a:gd name="connsiteX2" fmla="*/ 634024 w 6516687"/>
              <a:gd name="connsiteY2" fmla="*/ 84970 h 785492"/>
              <a:gd name="connsiteX3" fmla="*/ 6516687 w 6516687"/>
              <a:gd name="connsiteY3" fmla="*/ 84970 h 785492"/>
              <a:gd name="connsiteX4" fmla="*/ 6516687 w 6516687"/>
              <a:gd name="connsiteY4" fmla="*/ 700523 h 785492"/>
              <a:gd name="connsiteX5" fmla="*/ 634022 w 6516687"/>
              <a:gd name="connsiteY5" fmla="*/ 700523 h 785492"/>
              <a:gd name="connsiteX6" fmla="*/ 612334 w 6516687"/>
              <a:gd name="connsiteY6" fmla="*/ 718417 h 785492"/>
              <a:gd name="connsiteX7" fmla="*/ 392746 w 6516687"/>
              <a:gd name="connsiteY7" fmla="*/ 785492 h 785492"/>
              <a:gd name="connsiteX8" fmla="*/ 0 w 6516687"/>
              <a:gd name="connsiteY8" fmla="*/ 392746 h 785492"/>
              <a:gd name="connsiteX9" fmla="*/ 392746 w 6516687"/>
              <a:gd name="connsiteY9" fmla="*/ 0 h 78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16687" h="785492">
                <a:moveTo>
                  <a:pt x="392746" y="0"/>
                </a:moveTo>
                <a:cubicBezTo>
                  <a:pt x="474087" y="0"/>
                  <a:pt x="549652" y="24727"/>
                  <a:pt x="612334" y="67075"/>
                </a:cubicBezTo>
                <a:lnTo>
                  <a:pt x="634024" y="84970"/>
                </a:lnTo>
                <a:lnTo>
                  <a:pt x="6516687" y="84970"/>
                </a:lnTo>
                <a:lnTo>
                  <a:pt x="6516687" y="700523"/>
                </a:lnTo>
                <a:lnTo>
                  <a:pt x="634022" y="700523"/>
                </a:lnTo>
                <a:lnTo>
                  <a:pt x="612334" y="718417"/>
                </a:lnTo>
                <a:cubicBezTo>
                  <a:pt x="549652" y="760765"/>
                  <a:pt x="474087" y="785492"/>
                  <a:pt x="392746" y="785492"/>
                </a:cubicBezTo>
                <a:cubicBezTo>
                  <a:pt x="175838" y="785492"/>
                  <a:pt x="0" y="609654"/>
                  <a:pt x="0" y="392746"/>
                </a:cubicBezTo>
                <a:cubicBezTo>
                  <a:pt x="0" y="175838"/>
                  <a:pt x="175838" y="0"/>
                  <a:pt x="392746" y="0"/>
                </a:cubicBezTo>
                <a:close/>
              </a:path>
            </a:pathLst>
          </a:custGeom>
          <a:noFill/>
          <a:ln w="63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zh-CN" altLang="en-US" b="1" spc="300">
                <a:solidFill>
                  <a:schemeClr val="accent1"/>
                </a:solidFill>
                <a:latin typeface="+mj-ea"/>
                <a:ea typeface="+mj-ea"/>
              </a:rPr>
              <a:t>创新与难点</a:t>
            </a:r>
            <a:endParaRPr lang="zh-CN" altLang="en-US" b="1" spc="300">
              <a:solidFill>
                <a:schemeClr val="accent1"/>
              </a:solidFill>
              <a:latin typeface="+mj-ea"/>
              <a:ea typeface="+mj-ea"/>
            </a:endParaRPr>
          </a:p>
        </p:txBody>
      </p:sp>
      <p:sp>
        <p:nvSpPr>
          <p:cNvPr id="75" name="椭圆 74"/>
          <p:cNvSpPr/>
          <p:nvPr>
            <p:custDataLst>
              <p:tags r:id="rId17"/>
            </p:custDataLst>
          </p:nvPr>
        </p:nvSpPr>
        <p:spPr>
          <a:xfrm flipH="1">
            <a:off x="8648535" y="5533669"/>
            <a:ext cx="551277" cy="551276"/>
          </a:xfrm>
          <a:prstGeom prst="ellipse">
            <a:avLst/>
          </a:prstGeom>
          <a:solidFill>
            <a:schemeClr val="accent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矩形 75"/>
          <p:cNvSpPr/>
          <p:nvPr>
            <p:custDataLst>
              <p:tags r:id="rId18"/>
            </p:custDataLst>
          </p:nvPr>
        </p:nvSpPr>
        <p:spPr>
          <a:xfrm flipH="1">
            <a:off x="8676681" y="5626205"/>
            <a:ext cx="494986" cy="36620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zh-CN" sz="2000" b="1">
                <a:solidFill>
                  <a:schemeClr val="bg1"/>
                </a:solidFill>
              </a:rPr>
              <a:t>06</a:t>
            </a:r>
            <a:endParaRPr lang="zh-CN" altLang="en-US" sz="2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r>
              <a:rPr lang="en-US" altLang="zh-CN" sz="6600" dirty="0">
                <a:solidFill>
                  <a:schemeClr val="bg1"/>
                </a:solidFill>
                <a:latin typeface="汉仪大宋简" panose="02010600030101010101" charset="-122"/>
                <a:ea typeface="汉仪大宋简" panose="02010600030101010101" charset="-122"/>
              </a:rPr>
              <a:t>01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chemeClr val="bg1"/>
                </a:solidFill>
                <a:effectLst/>
                <a:uLnTx/>
                <a:uFillTx/>
                <a:latin typeface="+mj-ea"/>
                <a:ea typeface="+mj-ea"/>
                <a:cs typeface="+mn-cs"/>
              </a:rPr>
              <a:t>绪论</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r>
              <a:rPr lang="en-US" altLang="zh-CN" sz="6600" dirty="0">
                <a:solidFill>
                  <a:schemeClr val="bg1"/>
                </a:solidFill>
                <a:latin typeface="汉仪大宋简" panose="02010600030101010101" charset="-122"/>
                <a:ea typeface="汉仪大宋简" panose="02010600030101010101" charset="-122"/>
              </a:rPr>
              <a:t>02</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chemeClr val="bg1"/>
                </a:solidFill>
                <a:effectLst/>
                <a:uLnTx/>
                <a:uFillTx/>
                <a:latin typeface="+mj-ea"/>
                <a:ea typeface="+mj-ea"/>
                <a:cs typeface="+mn-cs"/>
              </a:rPr>
              <a:t>文献</a:t>
            </a:r>
            <a:r>
              <a:rPr kumimoji="0" lang="zh-CN" altLang="en-US" sz="4400" b="0" i="0" u="none" strike="noStrike" kern="1200" cap="none" spc="0" normalizeH="0" baseline="0" noProof="0" dirty="0">
                <a:ln>
                  <a:noFill/>
                </a:ln>
                <a:solidFill>
                  <a:schemeClr val="bg1"/>
                </a:solidFill>
                <a:effectLst/>
                <a:uLnTx/>
                <a:uFillTx/>
                <a:latin typeface="+mj-ea"/>
                <a:ea typeface="+mj-ea"/>
                <a:cs typeface="+mn-cs"/>
              </a:rPr>
              <a:t>综述</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r>
              <a:rPr lang="en-US" altLang="zh-CN" sz="6600" dirty="0">
                <a:solidFill>
                  <a:schemeClr val="bg1"/>
                </a:solidFill>
                <a:latin typeface="汉仪大宋简" panose="02010600030101010101" charset="-122"/>
                <a:ea typeface="汉仪大宋简" panose="02010600030101010101" charset="-122"/>
              </a:rPr>
              <a:t>03</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chemeClr val="bg1"/>
                </a:solidFill>
                <a:effectLst/>
                <a:uLnTx/>
                <a:uFillTx/>
                <a:latin typeface="+mj-ea"/>
                <a:ea typeface="+mj-ea"/>
                <a:cs typeface="+mn-cs"/>
              </a:rPr>
              <a:t>影响机制</a:t>
            </a:r>
            <a:r>
              <a:rPr kumimoji="0" lang="zh-CN" altLang="en-US" sz="4400" b="0" i="0" u="none" strike="noStrike" kern="1200" cap="none" spc="0" normalizeH="0" baseline="0" noProof="0" dirty="0">
                <a:ln>
                  <a:noFill/>
                </a:ln>
                <a:solidFill>
                  <a:schemeClr val="bg1"/>
                </a:solidFill>
                <a:effectLst/>
                <a:uLnTx/>
                <a:uFillTx/>
                <a:latin typeface="+mj-ea"/>
                <a:ea typeface="+mj-ea"/>
                <a:cs typeface="+mn-cs"/>
              </a:rPr>
              <a:t>分析</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r>
              <a:rPr lang="en-US" altLang="zh-CN" sz="6600" dirty="0">
                <a:solidFill>
                  <a:schemeClr val="bg1"/>
                </a:solidFill>
                <a:latin typeface="汉仪大宋简" panose="02010600030101010101" charset="-122"/>
                <a:ea typeface="汉仪大宋简" panose="02010600030101010101" charset="-122"/>
              </a:rPr>
              <a:t>04</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644525" y="3655695"/>
            <a:ext cx="10831830"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chemeClr val="bg1"/>
                </a:solidFill>
                <a:effectLst/>
                <a:uLnTx/>
                <a:uFillTx/>
                <a:latin typeface="+mj-ea"/>
                <a:ea typeface="+mj-ea"/>
                <a:cs typeface="+mn-cs"/>
              </a:rPr>
              <a:t>研究假设与研究</a:t>
            </a:r>
            <a:r>
              <a:rPr kumimoji="0" lang="zh-CN" altLang="en-US" sz="4400" b="0" i="0" u="none" strike="noStrike" kern="1200" cap="none" spc="0" normalizeH="0" baseline="0" noProof="0" dirty="0">
                <a:ln>
                  <a:noFill/>
                </a:ln>
                <a:solidFill>
                  <a:schemeClr val="bg1"/>
                </a:solidFill>
                <a:effectLst/>
                <a:uLnTx/>
                <a:uFillTx/>
                <a:latin typeface="+mj-ea"/>
                <a:ea typeface="+mj-ea"/>
                <a:cs typeface="+mn-cs"/>
              </a:rPr>
              <a:t>设计</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r>
              <a:rPr lang="en-US" altLang="zh-CN" sz="6600" dirty="0">
                <a:solidFill>
                  <a:schemeClr val="bg1"/>
                </a:solidFill>
                <a:latin typeface="汉仪大宋简" panose="02010600030101010101" charset="-122"/>
                <a:ea typeface="汉仪大宋简" panose="02010600030101010101" charset="-122"/>
              </a:rPr>
              <a:t>05</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chemeClr val="bg1"/>
                </a:solidFill>
                <a:effectLst/>
                <a:uLnTx/>
                <a:uFillTx/>
                <a:latin typeface="+mj-ea"/>
                <a:ea typeface="+mj-ea"/>
                <a:cs typeface="+mn-cs"/>
              </a:rPr>
              <a:t>实证</a:t>
            </a:r>
            <a:r>
              <a:rPr kumimoji="0" lang="zh-CN" altLang="en-US" sz="4400" b="0" i="0" u="none" strike="noStrike" kern="1200" cap="none" spc="0" normalizeH="0" baseline="0" noProof="0" dirty="0">
                <a:ln>
                  <a:noFill/>
                </a:ln>
                <a:solidFill>
                  <a:schemeClr val="bg1"/>
                </a:solidFill>
                <a:effectLst/>
                <a:uLnTx/>
                <a:uFillTx/>
                <a:latin typeface="+mj-ea"/>
                <a:ea typeface="+mj-ea"/>
                <a:cs typeface="+mn-cs"/>
              </a:rPr>
              <a:t>研究</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PA" val="v4.2.4"/>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UNIT_TABLE_BEAUTIFY" val="smartTable{81ed81a2-0508-4955-ac2b-86a408e0f88f}"/>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PP_MARK_KEY" val="d67f8d57-a45a-447f-9bbc-f33c78e0284b"/>
  <p:tag name="COMMONDATA" val="eyJjb3VudCI6MzMsImhkaWQiOiJiMzM0NWU5NzkwMjY2NTZhMDNkZjk1NDg5ZjQ1M2ZiNCIsInVzZXJDb3VudCI6MzN9"/>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自定义 50">
      <a:dk1>
        <a:srgbClr val="000000"/>
      </a:dk1>
      <a:lt1>
        <a:srgbClr val="FFFFFF"/>
      </a:lt1>
      <a:dk2>
        <a:srgbClr val="768394"/>
      </a:dk2>
      <a:lt2>
        <a:srgbClr val="F0F0F0"/>
      </a:lt2>
      <a:accent1>
        <a:srgbClr val="2D83B6"/>
      </a:accent1>
      <a:accent2>
        <a:srgbClr val="7CABD6"/>
      </a:accent2>
      <a:accent3>
        <a:srgbClr val="646464"/>
      </a:accent3>
      <a:accent4>
        <a:srgbClr val="7F7F7F"/>
      </a:accent4>
      <a:accent5>
        <a:srgbClr val="A5A5A5"/>
      </a:accent5>
      <a:accent6>
        <a:srgbClr val="C9C9C9"/>
      </a:accent6>
      <a:hlink>
        <a:srgbClr val="126EB8"/>
      </a:hlink>
      <a:folHlink>
        <a:srgbClr val="BFBFBF"/>
      </a:folHlink>
    </a:clrScheme>
    <a:fontScheme name="常规1">
      <a:majorFont>
        <a:latin typeface="Arial Black"/>
        <a:ea typeface="微软雅黑"/>
        <a:cs typeface=""/>
      </a:majorFont>
      <a:minorFont>
        <a:latin typeface="Arial"/>
        <a:ea typeface="汉仪中等线简"/>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50">
    <a:dk1>
      <a:srgbClr val="000000"/>
    </a:dk1>
    <a:lt1>
      <a:srgbClr val="FFFFFF"/>
    </a:lt1>
    <a:dk2>
      <a:srgbClr val="768394"/>
    </a:dk2>
    <a:lt2>
      <a:srgbClr val="F0F0F0"/>
    </a:lt2>
    <a:accent1>
      <a:srgbClr val="2D83B6"/>
    </a:accent1>
    <a:accent2>
      <a:srgbClr val="7CABD6"/>
    </a:accent2>
    <a:accent3>
      <a:srgbClr val="646464"/>
    </a:accent3>
    <a:accent4>
      <a:srgbClr val="7F7F7F"/>
    </a:accent4>
    <a:accent5>
      <a:srgbClr val="A5A5A5"/>
    </a:accent5>
    <a:accent6>
      <a:srgbClr val="C9C9C9"/>
    </a:accent6>
    <a:hlink>
      <a:srgbClr val="126EB8"/>
    </a:hlink>
    <a:folHlink>
      <a:srgbClr val="BFBFBF"/>
    </a:folHlink>
  </a:clrScheme>
</a:themeOverride>
</file>

<file path=ppt/theme/themeOverride10.xml><?xml version="1.0" encoding="utf-8"?>
<a:themeOverride xmlns:a="http://schemas.openxmlformats.org/drawingml/2006/main">
  <a:clrScheme name="自定义 50">
    <a:dk1>
      <a:srgbClr val="000000"/>
    </a:dk1>
    <a:lt1>
      <a:srgbClr val="FFFFFF"/>
    </a:lt1>
    <a:dk2>
      <a:srgbClr val="768394"/>
    </a:dk2>
    <a:lt2>
      <a:srgbClr val="F0F0F0"/>
    </a:lt2>
    <a:accent1>
      <a:srgbClr val="2D83B6"/>
    </a:accent1>
    <a:accent2>
      <a:srgbClr val="7CABD6"/>
    </a:accent2>
    <a:accent3>
      <a:srgbClr val="646464"/>
    </a:accent3>
    <a:accent4>
      <a:srgbClr val="7F7F7F"/>
    </a:accent4>
    <a:accent5>
      <a:srgbClr val="A5A5A5"/>
    </a:accent5>
    <a:accent6>
      <a:srgbClr val="C9C9C9"/>
    </a:accent6>
    <a:hlink>
      <a:srgbClr val="126EB8"/>
    </a:hlink>
    <a:folHlink>
      <a:srgbClr val="BFBFBF"/>
    </a:folHlink>
  </a:clrScheme>
</a:themeOverride>
</file>

<file path=ppt/theme/themeOverride11.xml><?xml version="1.0" encoding="utf-8"?>
<a:themeOverride xmlns:a="http://schemas.openxmlformats.org/drawingml/2006/main">
  <a:clrScheme name="自定义 50">
    <a:dk1>
      <a:srgbClr val="000000"/>
    </a:dk1>
    <a:lt1>
      <a:srgbClr val="FFFFFF"/>
    </a:lt1>
    <a:dk2>
      <a:srgbClr val="768394"/>
    </a:dk2>
    <a:lt2>
      <a:srgbClr val="F0F0F0"/>
    </a:lt2>
    <a:accent1>
      <a:srgbClr val="2D83B6"/>
    </a:accent1>
    <a:accent2>
      <a:srgbClr val="7CABD6"/>
    </a:accent2>
    <a:accent3>
      <a:srgbClr val="646464"/>
    </a:accent3>
    <a:accent4>
      <a:srgbClr val="7F7F7F"/>
    </a:accent4>
    <a:accent5>
      <a:srgbClr val="A5A5A5"/>
    </a:accent5>
    <a:accent6>
      <a:srgbClr val="C9C9C9"/>
    </a:accent6>
    <a:hlink>
      <a:srgbClr val="126EB8"/>
    </a:hlink>
    <a:folHlink>
      <a:srgbClr val="BFBFBF"/>
    </a:folHlink>
  </a:clrScheme>
</a:themeOverride>
</file>

<file path=ppt/theme/themeOverride12.xml><?xml version="1.0" encoding="utf-8"?>
<a:themeOverride xmlns:a="http://schemas.openxmlformats.org/drawingml/2006/main">
  <a:clrScheme name="自定义 50">
    <a:dk1>
      <a:srgbClr val="000000"/>
    </a:dk1>
    <a:lt1>
      <a:srgbClr val="FFFFFF"/>
    </a:lt1>
    <a:dk2>
      <a:srgbClr val="768394"/>
    </a:dk2>
    <a:lt2>
      <a:srgbClr val="F0F0F0"/>
    </a:lt2>
    <a:accent1>
      <a:srgbClr val="2D83B6"/>
    </a:accent1>
    <a:accent2>
      <a:srgbClr val="7CABD6"/>
    </a:accent2>
    <a:accent3>
      <a:srgbClr val="646464"/>
    </a:accent3>
    <a:accent4>
      <a:srgbClr val="7F7F7F"/>
    </a:accent4>
    <a:accent5>
      <a:srgbClr val="A5A5A5"/>
    </a:accent5>
    <a:accent6>
      <a:srgbClr val="C9C9C9"/>
    </a:accent6>
    <a:hlink>
      <a:srgbClr val="126EB8"/>
    </a:hlink>
    <a:folHlink>
      <a:srgbClr val="BFBFBF"/>
    </a:folHlink>
  </a:clrScheme>
</a:themeOverride>
</file>

<file path=ppt/theme/themeOverride2.xml><?xml version="1.0" encoding="utf-8"?>
<a:themeOverride xmlns:a="http://schemas.openxmlformats.org/drawingml/2006/main">
  <a:clrScheme name="自定义 50">
    <a:dk1>
      <a:srgbClr val="000000"/>
    </a:dk1>
    <a:lt1>
      <a:srgbClr val="FFFFFF"/>
    </a:lt1>
    <a:dk2>
      <a:srgbClr val="768394"/>
    </a:dk2>
    <a:lt2>
      <a:srgbClr val="F0F0F0"/>
    </a:lt2>
    <a:accent1>
      <a:srgbClr val="2D83B6"/>
    </a:accent1>
    <a:accent2>
      <a:srgbClr val="7CABD6"/>
    </a:accent2>
    <a:accent3>
      <a:srgbClr val="646464"/>
    </a:accent3>
    <a:accent4>
      <a:srgbClr val="7F7F7F"/>
    </a:accent4>
    <a:accent5>
      <a:srgbClr val="A5A5A5"/>
    </a:accent5>
    <a:accent6>
      <a:srgbClr val="C9C9C9"/>
    </a:accent6>
    <a:hlink>
      <a:srgbClr val="126EB8"/>
    </a:hlink>
    <a:folHlink>
      <a:srgbClr val="BFBFBF"/>
    </a:folHlink>
  </a:clrScheme>
</a:themeOverride>
</file>

<file path=ppt/theme/themeOverride3.xml><?xml version="1.0" encoding="utf-8"?>
<a:themeOverride xmlns:a="http://schemas.openxmlformats.org/drawingml/2006/main">
  <a:clrScheme name="自定义 50">
    <a:dk1>
      <a:srgbClr val="000000"/>
    </a:dk1>
    <a:lt1>
      <a:srgbClr val="FFFFFF"/>
    </a:lt1>
    <a:dk2>
      <a:srgbClr val="768394"/>
    </a:dk2>
    <a:lt2>
      <a:srgbClr val="F0F0F0"/>
    </a:lt2>
    <a:accent1>
      <a:srgbClr val="2D83B6"/>
    </a:accent1>
    <a:accent2>
      <a:srgbClr val="7CABD6"/>
    </a:accent2>
    <a:accent3>
      <a:srgbClr val="646464"/>
    </a:accent3>
    <a:accent4>
      <a:srgbClr val="7F7F7F"/>
    </a:accent4>
    <a:accent5>
      <a:srgbClr val="A5A5A5"/>
    </a:accent5>
    <a:accent6>
      <a:srgbClr val="C9C9C9"/>
    </a:accent6>
    <a:hlink>
      <a:srgbClr val="126EB8"/>
    </a:hlink>
    <a:folHlink>
      <a:srgbClr val="BFBFBF"/>
    </a:folHlink>
  </a:clrScheme>
</a:themeOverride>
</file>

<file path=ppt/theme/themeOverride4.xml><?xml version="1.0" encoding="utf-8"?>
<a:themeOverride xmlns:a="http://schemas.openxmlformats.org/drawingml/2006/main">
  <a:clrScheme name="自定义 50">
    <a:dk1>
      <a:srgbClr val="000000"/>
    </a:dk1>
    <a:lt1>
      <a:srgbClr val="FFFFFF"/>
    </a:lt1>
    <a:dk2>
      <a:srgbClr val="768394"/>
    </a:dk2>
    <a:lt2>
      <a:srgbClr val="F0F0F0"/>
    </a:lt2>
    <a:accent1>
      <a:srgbClr val="2D83B6"/>
    </a:accent1>
    <a:accent2>
      <a:srgbClr val="7CABD6"/>
    </a:accent2>
    <a:accent3>
      <a:srgbClr val="646464"/>
    </a:accent3>
    <a:accent4>
      <a:srgbClr val="7F7F7F"/>
    </a:accent4>
    <a:accent5>
      <a:srgbClr val="A5A5A5"/>
    </a:accent5>
    <a:accent6>
      <a:srgbClr val="C9C9C9"/>
    </a:accent6>
    <a:hlink>
      <a:srgbClr val="126EB8"/>
    </a:hlink>
    <a:folHlink>
      <a:srgbClr val="BFBFBF"/>
    </a:folHlink>
  </a:clrScheme>
</a:themeOverride>
</file>

<file path=ppt/theme/themeOverride5.xml><?xml version="1.0" encoding="utf-8"?>
<a:themeOverride xmlns:a="http://schemas.openxmlformats.org/drawingml/2006/main">
  <a:clrScheme name="自定义 50">
    <a:dk1>
      <a:srgbClr val="000000"/>
    </a:dk1>
    <a:lt1>
      <a:srgbClr val="FFFFFF"/>
    </a:lt1>
    <a:dk2>
      <a:srgbClr val="768394"/>
    </a:dk2>
    <a:lt2>
      <a:srgbClr val="F0F0F0"/>
    </a:lt2>
    <a:accent1>
      <a:srgbClr val="2D83B6"/>
    </a:accent1>
    <a:accent2>
      <a:srgbClr val="7CABD6"/>
    </a:accent2>
    <a:accent3>
      <a:srgbClr val="646464"/>
    </a:accent3>
    <a:accent4>
      <a:srgbClr val="7F7F7F"/>
    </a:accent4>
    <a:accent5>
      <a:srgbClr val="A5A5A5"/>
    </a:accent5>
    <a:accent6>
      <a:srgbClr val="C9C9C9"/>
    </a:accent6>
    <a:hlink>
      <a:srgbClr val="126EB8"/>
    </a:hlink>
    <a:folHlink>
      <a:srgbClr val="BFBFBF"/>
    </a:folHlink>
  </a:clrScheme>
</a:themeOverride>
</file>

<file path=ppt/theme/themeOverride6.xml><?xml version="1.0" encoding="utf-8"?>
<a:themeOverride xmlns:a="http://schemas.openxmlformats.org/drawingml/2006/main">
  <a:clrScheme name="自定义 50">
    <a:dk1>
      <a:srgbClr val="000000"/>
    </a:dk1>
    <a:lt1>
      <a:srgbClr val="FFFFFF"/>
    </a:lt1>
    <a:dk2>
      <a:srgbClr val="768394"/>
    </a:dk2>
    <a:lt2>
      <a:srgbClr val="F0F0F0"/>
    </a:lt2>
    <a:accent1>
      <a:srgbClr val="2D83B6"/>
    </a:accent1>
    <a:accent2>
      <a:srgbClr val="7CABD6"/>
    </a:accent2>
    <a:accent3>
      <a:srgbClr val="646464"/>
    </a:accent3>
    <a:accent4>
      <a:srgbClr val="7F7F7F"/>
    </a:accent4>
    <a:accent5>
      <a:srgbClr val="A5A5A5"/>
    </a:accent5>
    <a:accent6>
      <a:srgbClr val="C9C9C9"/>
    </a:accent6>
    <a:hlink>
      <a:srgbClr val="126EB8"/>
    </a:hlink>
    <a:folHlink>
      <a:srgbClr val="BFBFBF"/>
    </a:folHlink>
  </a:clrScheme>
</a:themeOverride>
</file>

<file path=ppt/theme/themeOverride7.xml><?xml version="1.0" encoding="utf-8"?>
<a:themeOverride xmlns:a="http://schemas.openxmlformats.org/drawingml/2006/main">
  <a:clrScheme name="自定义 50">
    <a:dk1>
      <a:srgbClr val="000000"/>
    </a:dk1>
    <a:lt1>
      <a:srgbClr val="FFFFFF"/>
    </a:lt1>
    <a:dk2>
      <a:srgbClr val="768394"/>
    </a:dk2>
    <a:lt2>
      <a:srgbClr val="F0F0F0"/>
    </a:lt2>
    <a:accent1>
      <a:srgbClr val="2D83B6"/>
    </a:accent1>
    <a:accent2>
      <a:srgbClr val="7CABD6"/>
    </a:accent2>
    <a:accent3>
      <a:srgbClr val="646464"/>
    </a:accent3>
    <a:accent4>
      <a:srgbClr val="7F7F7F"/>
    </a:accent4>
    <a:accent5>
      <a:srgbClr val="A5A5A5"/>
    </a:accent5>
    <a:accent6>
      <a:srgbClr val="C9C9C9"/>
    </a:accent6>
    <a:hlink>
      <a:srgbClr val="126EB8"/>
    </a:hlink>
    <a:folHlink>
      <a:srgbClr val="BFBFBF"/>
    </a:folHlink>
  </a:clrScheme>
</a:themeOverride>
</file>

<file path=ppt/theme/themeOverride8.xml><?xml version="1.0" encoding="utf-8"?>
<a:themeOverride xmlns:a="http://schemas.openxmlformats.org/drawingml/2006/main">
  <a:clrScheme name="自定义 50">
    <a:dk1>
      <a:srgbClr val="000000"/>
    </a:dk1>
    <a:lt1>
      <a:srgbClr val="FFFFFF"/>
    </a:lt1>
    <a:dk2>
      <a:srgbClr val="768394"/>
    </a:dk2>
    <a:lt2>
      <a:srgbClr val="F0F0F0"/>
    </a:lt2>
    <a:accent1>
      <a:srgbClr val="2D83B6"/>
    </a:accent1>
    <a:accent2>
      <a:srgbClr val="7CABD6"/>
    </a:accent2>
    <a:accent3>
      <a:srgbClr val="646464"/>
    </a:accent3>
    <a:accent4>
      <a:srgbClr val="7F7F7F"/>
    </a:accent4>
    <a:accent5>
      <a:srgbClr val="A5A5A5"/>
    </a:accent5>
    <a:accent6>
      <a:srgbClr val="C9C9C9"/>
    </a:accent6>
    <a:hlink>
      <a:srgbClr val="126EB8"/>
    </a:hlink>
    <a:folHlink>
      <a:srgbClr val="BFBFBF"/>
    </a:folHlink>
  </a:clrScheme>
</a:themeOverride>
</file>

<file path=ppt/theme/themeOverride9.xml><?xml version="1.0" encoding="utf-8"?>
<a:themeOverride xmlns:a="http://schemas.openxmlformats.org/drawingml/2006/main">
  <a:clrScheme name="自定义 50">
    <a:dk1>
      <a:srgbClr val="000000"/>
    </a:dk1>
    <a:lt1>
      <a:srgbClr val="FFFFFF"/>
    </a:lt1>
    <a:dk2>
      <a:srgbClr val="768394"/>
    </a:dk2>
    <a:lt2>
      <a:srgbClr val="F0F0F0"/>
    </a:lt2>
    <a:accent1>
      <a:srgbClr val="2D83B6"/>
    </a:accent1>
    <a:accent2>
      <a:srgbClr val="7CABD6"/>
    </a:accent2>
    <a:accent3>
      <a:srgbClr val="646464"/>
    </a:accent3>
    <a:accent4>
      <a:srgbClr val="7F7F7F"/>
    </a:accent4>
    <a:accent5>
      <a:srgbClr val="A5A5A5"/>
    </a:accent5>
    <a:accent6>
      <a:srgbClr val="C9C9C9"/>
    </a:accent6>
    <a:hlink>
      <a:srgbClr val="126EB8"/>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1487</Words>
  <Application>WPS 演示</Application>
  <PresentationFormat>宽屏</PresentationFormat>
  <Paragraphs>276</Paragraphs>
  <Slides>20</Slides>
  <Notes>0</Notes>
  <HiddenSlides>3</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宋体</vt:lpstr>
      <vt:lpstr>Wingdings</vt:lpstr>
      <vt:lpstr>汉仪君黑-45简</vt:lpstr>
      <vt:lpstr>汉仪大宋简</vt:lpstr>
      <vt:lpstr>微软雅黑</vt:lpstr>
      <vt:lpstr>Arial Unicode MS</vt:lpstr>
      <vt:lpstr>Calibri</vt:lpstr>
      <vt:lpstr>Wingdings</vt:lpstr>
      <vt:lpstr>OPPOSans B</vt:lpstr>
      <vt:lpstr>汉仪中等线简</vt:lpstr>
      <vt:lpstr>黑体</vt:lpstr>
      <vt:lpstr>Arial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邓亮</dc:creator>
  <cp:lastModifiedBy>old white</cp:lastModifiedBy>
  <cp:revision>34</cp:revision>
  <dcterms:created xsi:type="dcterms:W3CDTF">2019-11-26T03:41:00Z</dcterms:created>
  <dcterms:modified xsi:type="dcterms:W3CDTF">2023-05-17T14:39:58Z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v1.0_mb_iD0z9pj3V2CjNU9w1N/2OA==</vt:lpwstr>
  </property>
  <property fmtid="{D5CDD505-2E9C-101B-9397-08002B2CF9AE}" pid="4" name="ICV">
    <vt:lpwstr>2CC199EF8F9F435D9D0F5158F31F836E_11</vt:lpwstr>
  </property>
</Properties>
</file>