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7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slideLayout" Target="../slideLayouts/slideLayout12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tags" Target="../tags/tag68.xml"/><Relationship Id="rId7" Type="http://schemas.openxmlformats.org/officeDocument/2006/relationships/tags" Target="../tags/tag69.xml"/><Relationship Id="rId8" Type="http://schemas.openxmlformats.org/officeDocument/2006/relationships/tags" Target="../tags/tag70.xml"/><Relationship Id="rId9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任意多边形: 形状 29"/>
          <p:cNvSpPr/>
          <p:nvPr>
            <p:custDataLst>
              <p:tags r:id="rId1"/>
            </p:custDataLst>
          </p:nvPr>
        </p:nvSpPr>
        <p:spPr>
          <a:xfrm>
            <a:off x="2669540" y="2166620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defRPr sz="1800" b="1">
                <a:solidFill>
                  <a:srgbClr val="6096E6"/>
                </a:solidFill>
                <a:latin typeface="微软雅黑"/>
              </a:defRPr>
            </a:pPr>
            <a:r>
              <a:t>绪论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2697480" y="219392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725420" y="228663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3" name="任意多边形: 形状 32"/>
          <p:cNvSpPr/>
          <p:nvPr>
            <p:custDataLst>
              <p:tags r:id="rId4"/>
            </p:custDataLst>
          </p:nvPr>
        </p:nvSpPr>
        <p:spPr>
          <a:xfrm flipH="1">
            <a:off x="4194175" y="2922905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defRPr sz="1800" b="1">
                <a:solidFill>
                  <a:srgbClr val="6096E6"/>
                </a:solidFill>
                <a:latin typeface="微软雅黑"/>
              </a:defRPr>
            </a:pPr>
            <a:r>
              <a:t>研究假设与研究设计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>
            <p:custDataLst>
              <p:tags r:id="rId5"/>
            </p:custDataLst>
          </p:nvPr>
        </p:nvSpPr>
        <p:spPr>
          <a:xfrm flipH="1">
            <a:off x="8648700" y="295084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 flipH="1">
            <a:off x="8676640" y="304355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7" name="任意多边形: 形状 36"/>
          <p:cNvSpPr/>
          <p:nvPr>
            <p:custDataLst>
              <p:tags r:id="rId7"/>
            </p:custDataLst>
          </p:nvPr>
        </p:nvSpPr>
        <p:spPr>
          <a:xfrm>
            <a:off x="2669540" y="3679825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defRPr sz="1800" b="1">
                <a:solidFill>
                  <a:srgbClr val="6096E6"/>
                </a:solidFill>
                <a:latin typeface="微软雅黑"/>
              </a:defRPr>
            </a:pPr>
            <a:r>
              <a:t>绪论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>
            <p:custDataLst>
              <p:tags r:id="rId8"/>
            </p:custDataLst>
          </p:nvPr>
        </p:nvSpPr>
        <p:spPr>
          <a:xfrm>
            <a:off x="2697480" y="370776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2725420" y="380047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任意多边形: 形状 40"/>
          <p:cNvSpPr/>
          <p:nvPr>
            <p:custDataLst>
              <p:tags r:id="rId10"/>
            </p:custDataLst>
          </p:nvPr>
        </p:nvSpPr>
        <p:spPr>
          <a:xfrm flipH="1">
            <a:off x="4194175" y="4436745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defRPr sz="1800" b="1">
                <a:solidFill>
                  <a:srgbClr val="6096E6"/>
                </a:solidFill>
                <a:latin typeface="微软雅黑"/>
              </a:defRPr>
            </a:pPr>
            <a:r>
              <a:t>研究假设与研究设计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>
            <p:custDataLst>
              <p:tags r:id="rId11"/>
            </p:custDataLst>
          </p:nvPr>
        </p:nvSpPr>
        <p:spPr>
          <a:xfrm flipH="1">
            <a:off x="8648700" y="446468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>
            <p:custDataLst>
              <p:tags r:id="rId12"/>
            </p:custDataLst>
          </p:nvPr>
        </p:nvSpPr>
        <p:spPr>
          <a:xfrm flipH="1">
            <a:off x="8676640" y="4556760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YjMzNDVlOTc5MDI2NjU2YTAzZGY5NTQ4OWY0NTNmYjQifQ=="/>
  <p:tag name="KSO_WPP_MARK_KEY" val="7bcbf374-e385-4899-a45a-8b994815240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156</cp:revision>
  <dcterms:created xsi:type="dcterms:W3CDTF">2019-06-19T02:08:00Z</dcterms:created>
  <dcterms:modified xsi:type="dcterms:W3CDTF">2023-04-28T10:41:01Z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