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6600" b="0">
                <a:solidFill>
                  <a:srgbClr val="FFFFFF"/>
                </a:solidFill>
                <a:latin typeface="汉仪大宋简"/>
              </a:defRPr>
            </a:pPr>
            <a:r>
              <a:t>02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1">
                <a:solidFill>
                  <a:srgbClr val="FFFFFF"/>
                </a:solidFill>
                <a:latin typeface="微软雅黑"/>
              </a:defRPr>
            </a:pPr>
            <a:r>
              <a:t>研究假设与研究设计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