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0" y="2532380"/>
            <a:ext cx="12192000" cy="1793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71120" y="3137218"/>
            <a:ext cx="1205039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 b="1" sz="3200">
                <a:solidFill>
                  <a:srgbClr val="FFFFFF"/>
                </a:solidFill>
                <a:latin typeface="微软雅黑"/>
              </a:defRPr>
            </a:pPr>
            <a:r>
              <a:t>U201812093-刘经纬-1.《互联网金融、利率市场化与商业银行盈利能力的实证研究》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PA" val="v4.2.4"/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COMMONDATA" val="eyJoZGlkIjoiYjMzNDVlOTc5MDI2NjU2YTAzZGY5NTQ4OWY0NTNmYjQifQ=="/>
  <p:tag name="KSO_WPP_MARK_KEY" val="1eb22400-832a-45e0-8111-6bd31e209b7e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156</cp:revision>
  <dcterms:created xsi:type="dcterms:W3CDTF">2019-06-19T02:08:00Z</dcterms:created>
  <dcterms:modified xsi:type="dcterms:W3CDTF">2023-04-28T12:13:03Z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