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"- 为商业银行提供信息"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