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[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"1. 商业银行盈利水平与利率市场化发展的关系：",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  - 商业银行主营存贷业务，靠利息差盈利。",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  - 假设H1：商业银行盈利水平受利率市场化程度负向影响。",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