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158423-4066-1627-ADC9-4A9E71326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6132B3-F862-E198-B0B0-1C71DAEC7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B64182-5572-B140-66D5-C1C754374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FA5B17-D3B3-10C5-A73B-40BA17790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800A34-1B5F-528F-3659-E330F355E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6231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443971-580E-A5DB-3BF4-4C84F3462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BE427DF-F797-19F2-5496-39875653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69589F-106C-5D94-CE3B-DC1B99A03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11C6F1-C2F8-86D0-879F-B98CC6D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27771-1F14-F60D-3E45-3980EE777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6267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58F732-CB08-47C6-EC65-0DC1E2161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3B5E30F-8E2A-6786-63C0-6E7AE881B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F4FA9-162D-8A4B-CB55-36C75A4D0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5ECDD-FD03-0CA6-8142-FDB0C9764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461599-BE97-42E4-878C-AA25B4A0A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51211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 userDrawn="1"/>
        </p:nvSpPr>
        <p:spPr>
          <a:xfrm>
            <a:off x="96456" y="92597"/>
            <a:ext cx="11999088" cy="6672806"/>
          </a:xfrm>
          <a:prstGeom prst="roundRect">
            <a:avLst>
              <a:gd name="adj" fmla="val 1344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 userDrawn="1"/>
        </p:nvSpPr>
        <p:spPr>
          <a:xfrm>
            <a:off x="208280" y="787400"/>
            <a:ext cx="11775440" cy="5889894"/>
          </a:xfrm>
          <a:prstGeom prst="roundRect">
            <a:avLst>
              <a:gd name="adj" fmla="val 2868"/>
            </a:avLst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>
            <a:outerShdw blurRad="2286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645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A8A92B-257B-C8C8-056F-4844C6AA7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0C21B1-B781-9AC7-4F3B-A7EC82726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10EDF-EC54-2B6B-11DC-397C4F9E9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4E2A98B-5605-0F18-8308-F04D133B0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AEC80D-DCF0-C84B-80C6-4F6C59CC1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186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30A940-8DBB-7D0A-E2BA-4871B6231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952DB7-8435-5A1C-D883-257EA91785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E6D946-644E-1D35-6D24-75637F285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67CD81-7AAD-67A8-3CC4-FC8429EE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7AA472-3425-02DE-E984-EB5E6DDA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916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DA5E9F-8D67-1D2D-81C0-5D4E664D4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1A4BB0-90ED-D710-A460-2D669280B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EFF2E5-09BB-9AB9-DB31-F6F8F20AF4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C0F3607-384D-9C4B-F769-B45D7C275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40C3D9-D04B-2038-9998-67F62D914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F286348-EC6E-DC98-1FDC-C9C3AD9E4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4737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2946E-C505-CAA1-BB00-0D0B9D8FE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C273A-A236-5CA0-D67C-8D36BE1CC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DB2C158-C3DC-03FC-BA7D-F62CBFFD4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C2837B9-EBB5-106B-4D91-52F47CA4FA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56EA4EC-2DD8-A626-AF7C-46EAFBFE33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7422843-2B06-CBD9-AF14-11999EE58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9DF094A-F0F9-C673-5A6F-05AD8E074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F5A127E-3CF7-72E3-72AB-237D8870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7946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E3B52B-2478-678A-D057-05AD636C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ADC9AB4-47B4-90DA-A32C-BE57ABCEF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C8201C-7164-AE60-A168-27E3AD4C8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105BB7-3E50-228E-2330-7AB703F3F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0818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EBFA2EF-7AF7-0A8F-E51E-03154EFC6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74C7261-7F5F-B250-71DA-306A11FAB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20E0AF-8F68-F284-BB29-AAD30AEE0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7964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DAA101-ED22-8D7C-ECB7-B2DF68EF7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DB5101-2EF4-AF37-1FE1-E775FB20C0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454841-985B-1221-A617-CBC990F81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07B0EC-A009-A29A-C640-E997E528F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03B0C94-90FA-D17A-C064-69C4E60A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09127B-CDC8-5C3F-82A8-F7786CC1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03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881543-BECE-3693-F161-7CDA9E5A9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9EEEDC-56BC-5060-62A9-BE05CEA120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7CFE4D-8C5B-AF02-C942-C2B166009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A25086A-812B-4D9F-6C08-053723043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82F796-4192-7D01-B7C4-E10F4ED5E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BD69DF-D5D1-2DD5-CCDD-745849489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742546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20ED6B-5D06-EBE7-14EA-20857F0F1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94D60C-415E-1749-7837-64C7FE9B66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74D561-1687-F0B0-D548-2BE0F05FFD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48DC82-3171-4CF6-BD5E-EF12C344DE3A}" type="datetimeFigureOut">
              <a:rPr lang="zh-CN" altLang="en-US" smtClean="0"/>
              <a:t>2024/8/5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5BF600-0395-8098-9F81-3C0116D49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72BA58-DACC-36A5-FCD5-0D340B8F9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5BB7F5-5393-483B-B334-E9D740D0C2F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8960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700405" y="1349375"/>
            <a:ext cx="10824210" cy="453390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300"/>
              </a:spcAft>
              <a:buClr>
                <a:srgbClr val="1B3868"/>
              </a:buClr>
              <a:buFont typeface="Wingdings" panose="05000000000000000000" charset="0"/>
              <a:buChar char="u"/>
            </a:pPr>
            <a:endParaRPr lang="zh-CN" altLang="en-US" sz="1400" dirty="0">
              <a:solidFill>
                <a:schemeClr val="tx1">
                  <a:lumMod val="85000"/>
                  <a:lumOff val="1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371600" y="6400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"  - 假设H3：互联网金融发展促进利率市场化进程，进而影响银行盈利能力。"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2011680"/>
            <a:ext cx="91440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b="0" sz="2000">
                <a:solidFill>
                  <a:srgbClr val="000000"/>
                </a:solidFill>
                <a:latin typeface="微软雅黑"/>
              </a:defRPr>
            </a:pPr>
            <a:r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Wingdings</vt:lpstr>
      <vt:lpstr>微软雅黑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晓博 刘</dc:creator>
  <cp:lastModifiedBy>晓博 刘</cp:lastModifiedBy>
  <cp:revision>1</cp:revision>
  <dcterms:created xsi:type="dcterms:W3CDTF">2024-08-05T07:16:25Z</dcterms:created>
  <dcterms:modified xsi:type="dcterms:W3CDTF">2024-08-05T07:16:32Z</dcterms:modified>
</cp:coreProperties>
</file>