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"1.研究背景与问题": "- 基于利率市场化及互联网金融背景，探讨我国商业银行盈利水平受影响情况",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"2.影响分析": "- 利率市场化一定程度降低商业银行盈利能力",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"- 互联网金融发展挤占业务致盈利水平下降",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